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 id="2147483667" r:id="rId3"/>
  </p:sldMasterIdLst>
  <p:notesMasterIdLst>
    <p:notesMasterId r:id="rId11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Lst>
  <p:sldSz cx="9144000" cy="5143500" type="screen16x9"/>
  <p:notesSz cx="6858000" cy="9144000"/>
  <p:embeddedFontLst>
    <p:embeddedFont>
      <p:font typeface="Arial Narrow" panose="020B0606020202030204" pitchFamily="34" charset="0"/>
      <p:regular r:id="rId117"/>
      <p:bold r:id="rId118"/>
      <p:italic r:id="rId119"/>
      <p:boldItalic r:id="rId120"/>
    </p:embeddedFont>
    <p:embeddedFont>
      <p:font typeface="Calibri" panose="020F0502020204030204" pitchFamily="34" charset="0"/>
      <p:regular r:id="rId121"/>
      <p:bold r:id="rId122"/>
      <p:italic r:id="rId123"/>
      <p:boldItalic r:id="rId124"/>
    </p:embeddedFont>
    <p:embeddedFont>
      <p:font typeface="Comic Sans MS" panose="030F0702030302020204" pitchFamily="66" charset="0"/>
      <p:regular r:id="rId125"/>
      <p:bold r:id="rId126"/>
      <p:italic r:id="rId127"/>
      <p:boldItalic r:id="rId128"/>
    </p:embeddedFont>
    <p:embeddedFont>
      <p:font typeface="Raleway" panose="020B0604020202020204" charset="0"/>
      <p:regular r:id="rId129"/>
      <p:bold r:id="rId130"/>
      <p:italic r:id="rId131"/>
      <p:boldItalic r:id="rId132"/>
    </p:embeddedFont>
    <p:embeddedFont>
      <p:font typeface="Roboto" panose="020B0604020202020204" charset="0"/>
      <p:regular r:id="rId133"/>
      <p:bold r:id="rId134"/>
      <p:italic r:id="rId135"/>
      <p:boldItalic r:id="rId1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7" roundtripDataSignature="AMtx7mhHNPKBMpU7wnJTbgUBk+hEu/2ZN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6F5B70-CE14-4EFE-AA6F-540C61574C51}">
  <a:tblStyle styleId="{676F5B70-CE14-4EFE-AA6F-540C61574C51}" styleName="Table_0">
    <a:wholeTbl>
      <a:tcTxStyle b="off" i="off">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0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1.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17.fntdata"/><Relationship Id="rId138"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7.fntdata"/><Relationship Id="rId128" Type="http://schemas.openxmlformats.org/officeDocument/2006/relationships/font" Target="fonts/font12.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font" Target="fonts/font2.fntdata"/><Relationship Id="rId134" Type="http://schemas.openxmlformats.org/officeDocument/2006/relationships/font" Target="fonts/font18.fntdata"/><Relationship Id="rId13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5.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notesMaster" Target="notesMasters/notesMaster1.xml"/><Relationship Id="rId124" Type="http://schemas.openxmlformats.org/officeDocument/2006/relationships/font" Target="fonts/font8.fntdata"/><Relationship Id="rId129" Type="http://schemas.openxmlformats.org/officeDocument/2006/relationships/font" Target="fonts/font13.fntdata"/><Relationship Id="rId137" Type="http://customschemas.google.com/relationships/presentationmetadata" Target="meta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font" Target="fonts/font16.fntdata"/><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font" Target="fonts/font3.fntdata"/><Relationship Id="rId127" Type="http://schemas.openxmlformats.org/officeDocument/2006/relationships/font" Target="fonts/font11.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6.fntdata"/><Relationship Id="rId130" Type="http://schemas.openxmlformats.org/officeDocument/2006/relationships/font" Target="fonts/font14.fntdata"/><Relationship Id="rId135" Type="http://schemas.openxmlformats.org/officeDocument/2006/relationships/font" Target="fonts/font19.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4.fntdata"/><Relationship Id="rId125" Type="http://schemas.openxmlformats.org/officeDocument/2006/relationships/font" Target="fonts/font9.fntdata"/><Relationship Id="rId141"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font" Target="fonts/font15.fntdata"/><Relationship Id="rId136" Type="http://schemas.openxmlformats.org/officeDocument/2006/relationships/font" Target="fonts/font20.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mi.com/tw/mi-smart-band-4/"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marketing.fitbit.com/images/product-listing/desktop/inspirehr-black-0-f94785486bdda8a916d2afd3ae983d5e.png"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1: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p1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2" name="Google Shape;1262;p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p101: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8" name="Google Shape;1268;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One of the main purposes of the app is data recording and viewing</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Line dividers and clear separation between buttons and screen elements for better “at a glance” clarity</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p102: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9" name="Google Shape;1279;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US">
                <a:solidFill>
                  <a:schemeClr val="dk1"/>
                </a:solidFill>
              </a:rPr>
              <a:t>Colours are chosen to give clear contrast between visual elements. Buttons and bar POP out from the page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t>Buttons on the same page are the same size for visual consistency.</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p103: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0" name="Google Shape;1290;p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The buttons to access root pages are placed at the bottom of the app and are at a reasonable size.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The app interface is designed in such a way to make sure that users do not have to go through more than 2 layers to access a page or function</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SzPts val="1100"/>
              <a:buNone/>
            </a:pPr>
            <a:endParaRPr>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p10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1" name="Google Shape;1301;p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p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06" name="Google Shape;1306;p10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p10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9" name="Google Shape;1319;p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need to make sure our system can run on mobile and browser</a:t>
            </a:r>
            <a:endParaRPr/>
          </a:p>
          <a:p>
            <a:pPr marL="457200" lvl="0" indent="-298450" algn="l" rtl="0">
              <a:lnSpc>
                <a:spcPct val="100000"/>
              </a:lnSpc>
              <a:spcBef>
                <a:spcPts val="0"/>
              </a:spcBef>
              <a:spcAft>
                <a:spcPts val="0"/>
              </a:spcAft>
              <a:buSzPts val="1100"/>
              <a:buChar char="-"/>
            </a:pPr>
            <a:r>
              <a:rPr lang="en-US"/>
              <a:t>also make sure the iOS, android, windows and Mac are functioning the same</a:t>
            </a:r>
            <a:endParaRPr/>
          </a:p>
          <a:p>
            <a:pPr marL="457200" lvl="0" indent="-298450" algn="l" rtl="0">
              <a:lnSpc>
                <a:spcPct val="100000"/>
              </a:lnSpc>
              <a:spcBef>
                <a:spcPts val="0"/>
              </a:spcBef>
              <a:spcAft>
                <a:spcPts val="0"/>
              </a:spcAft>
              <a:buSzPts val="1100"/>
              <a:buChar char="-"/>
            </a:pPr>
            <a:r>
              <a:rPr lang="en-US"/>
              <a:t>generate scripts by recording actions in katalon and are able to play back later to make sure we have same outcome</a:t>
            </a:r>
            <a:endParaRPr/>
          </a:p>
          <a:p>
            <a:pPr marL="457200" lvl="0" indent="-298450" algn="l" rtl="0">
              <a:lnSpc>
                <a:spcPct val="100000"/>
              </a:lnSpc>
              <a:spcBef>
                <a:spcPts val="0"/>
              </a:spcBef>
              <a:spcAft>
                <a:spcPts val="0"/>
              </a:spcAft>
              <a:buSzPts val="1100"/>
              <a:buChar char="-"/>
            </a:pPr>
            <a:r>
              <a:rPr lang="en-US"/>
              <a:t>We also document test cases</a:t>
            </a:r>
            <a:endParaRPr/>
          </a:p>
          <a:p>
            <a:pPr marL="457200" lvl="0" indent="-298450" algn="l" rtl="0">
              <a:lnSpc>
                <a:spcPct val="100000"/>
              </a:lnSpc>
              <a:spcBef>
                <a:spcPts val="0"/>
              </a:spcBef>
              <a:spcAft>
                <a:spcPts val="0"/>
              </a:spcAft>
              <a:buSzPts val="1100"/>
              <a:buChar char="-"/>
            </a:pPr>
            <a:r>
              <a:rPr lang="en-US"/>
              <a:t>and follow our progress using indexing</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p10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3" name="Google Shape;1333;p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due to time constraints we can only show you a sample and if you wish you can view the specifications and test document</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p10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1" name="Google Shape;1341;p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p109: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1" name="Google Shape;1351;p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8" name="Google Shape;378;p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p110: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4" name="Google Shape;1364;p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p1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0" name="Google Shape;1370;p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p1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6" name="Google Shape;1376;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unified theme</a:t>
            </a:r>
            <a:endParaRPr/>
          </a:p>
          <a:p>
            <a:pPr marL="0" lvl="0" indent="0" algn="l" rtl="0">
              <a:lnSpc>
                <a:spcPct val="100000"/>
              </a:lnSpc>
              <a:spcBef>
                <a:spcPts val="0"/>
              </a:spcBef>
              <a:spcAft>
                <a:spcPts val="0"/>
              </a:spcAft>
              <a:buSzPts val="1100"/>
              <a:buNone/>
            </a:pPr>
            <a:r>
              <a:rPr lang="en-US"/>
              <a:t>function improvements</a:t>
            </a:r>
            <a:endParaRPr/>
          </a:p>
          <a:p>
            <a:pPr marL="0" lvl="0" indent="0" algn="l" rtl="0">
              <a:lnSpc>
                <a:spcPct val="100000"/>
              </a:lnSpc>
              <a:spcBef>
                <a:spcPts val="0"/>
              </a:spcBef>
              <a:spcAft>
                <a:spcPts val="0"/>
              </a:spcAft>
              <a:buSzPts val="1100"/>
              <a:buNone/>
            </a:pPr>
            <a:r>
              <a:rPr lang="en-US"/>
              <a:t>user friendly app</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chemeClr val="dk1"/>
                </a:solidFill>
              </a:rPr>
              <a:t>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we seperate the hw device into two part one is base station another is wearable devices, base station is to collect the data from the wearable devices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bring back to system diagram</a:t>
            </a:r>
            <a:endParaRPr/>
          </a:p>
          <a:p>
            <a:pPr marL="457200" lvl="0" indent="-298450" algn="l" rtl="0">
              <a:lnSpc>
                <a:spcPct val="100000"/>
              </a:lnSpc>
              <a:spcBef>
                <a:spcPts val="0"/>
              </a:spcBef>
              <a:spcAft>
                <a:spcPts val="0"/>
              </a:spcAft>
              <a:buSzPts val="1100"/>
              <a:buChar char="●"/>
            </a:pPr>
            <a:r>
              <a:rPr lang="en-US"/>
              <a:t>clarify the part hw is handle</a:t>
            </a:r>
            <a:endParaRPr/>
          </a:p>
          <a:p>
            <a:pPr marL="457200" lvl="0" indent="-298450" algn="l" rtl="0">
              <a:lnSpc>
                <a:spcPct val="100000"/>
              </a:lnSpc>
              <a:spcBef>
                <a:spcPts val="0"/>
              </a:spcBef>
              <a:spcAft>
                <a:spcPts val="0"/>
              </a:spcAft>
              <a:buSzPts val="1100"/>
              <a:buChar char="●"/>
            </a:pPr>
            <a:r>
              <a:rPr lang="en-US"/>
              <a:t>input session of the project</a:t>
            </a:r>
            <a:endParaRPr/>
          </a:p>
          <a:p>
            <a:pPr marL="457200" lvl="0" indent="-298450" algn="l" rtl="0">
              <a:lnSpc>
                <a:spcPct val="100000"/>
              </a:lnSpc>
              <a:spcBef>
                <a:spcPts val="0"/>
              </a:spcBef>
              <a:spcAft>
                <a:spcPts val="0"/>
              </a:spcAft>
              <a:buClr>
                <a:schemeClr val="dk1"/>
              </a:buClr>
              <a:buSzPts val="1100"/>
              <a:buChar char="●"/>
            </a:pPr>
            <a:r>
              <a:rPr lang="en-US">
                <a:solidFill>
                  <a:schemeClr val="dk1"/>
                </a:solidFill>
              </a:rPr>
              <a:t>server-based network structure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a:solidFill>
                  <a:schemeClr val="dk1"/>
                </a:solidFill>
              </a:rPr>
              <a:t>IT infrastructure- hardware components management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1" name="Google Shape;211;p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annie</a:t>
            </a:r>
            <a:endParaRPr/>
          </a:p>
          <a:p>
            <a:pPr marL="0" lvl="0" indent="0" algn="l" rtl="0">
              <a:lnSpc>
                <a:spcPct val="100000"/>
              </a:lnSpc>
              <a:spcBef>
                <a:spcPts val="0"/>
              </a:spcBef>
              <a:spcAft>
                <a:spcPts val="0"/>
              </a:spcAft>
              <a:buSzPts val="1100"/>
              <a:buNone/>
            </a:pPr>
            <a:r>
              <a:rPr lang="en-US"/>
              <a:t>“We using Python to code our Raspberry pi an micro:bit. The difference between this two is the file format. About our coding platform the Mu editor can run python file and show the result on the monitor”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annie</a:t>
            </a:r>
            <a:endParaRPr/>
          </a:p>
          <a:p>
            <a:pPr marL="0" lvl="0" indent="0" algn="l" rtl="0">
              <a:lnSpc>
                <a:spcPct val="100000"/>
              </a:lnSpc>
              <a:spcBef>
                <a:spcPts val="0"/>
              </a:spcBef>
              <a:spcAft>
                <a:spcPts val="0"/>
              </a:spcAft>
              <a:buSzPts val="1100"/>
              <a:buNone/>
            </a:pPr>
            <a:r>
              <a:rPr lang="en-US"/>
              <a:t>“Explain Master and Slave unit </a:t>
            </a:r>
            <a:endParaRPr/>
          </a:p>
          <a:p>
            <a:pPr marL="0" lvl="0" indent="0" algn="l" rtl="0">
              <a:lnSpc>
                <a:spcPct val="100000"/>
              </a:lnSpc>
              <a:spcBef>
                <a:spcPts val="0"/>
              </a:spcBef>
              <a:spcAft>
                <a:spcPts val="0"/>
              </a:spcAft>
              <a:buSzPts val="1100"/>
              <a:buNone/>
            </a:pPr>
            <a:r>
              <a:rPr lang="en-US"/>
              <a:t> Functions”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annie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annie</a:t>
            </a:r>
            <a:endParaRPr/>
          </a:p>
          <a:p>
            <a:pPr marL="0" lvl="0" indent="0" algn="l" rtl="0">
              <a:lnSpc>
                <a:spcPct val="100000"/>
              </a:lnSpc>
              <a:spcBef>
                <a:spcPts val="0"/>
              </a:spcBef>
              <a:spcAft>
                <a:spcPts val="0"/>
              </a:spcAft>
              <a:buSzPts val="1100"/>
              <a:buNone/>
            </a:pPr>
            <a:r>
              <a:rPr lang="en-US"/>
              <a:t>“</a:t>
            </a:r>
            <a:r>
              <a:rPr lang="en-US" b="1">
                <a:solidFill>
                  <a:srgbClr val="404040"/>
                </a:solidFill>
                <a:highlight>
                  <a:srgbClr val="FCFCFC"/>
                </a:highlight>
              </a:rPr>
              <a:t>Accelerometer </a:t>
            </a:r>
            <a:endParaRPr b="1">
              <a:solidFill>
                <a:srgbClr val="404040"/>
              </a:solidFill>
              <a:highlight>
                <a:srgbClr val="FCFCFC"/>
              </a:highlight>
            </a:endParaRPr>
          </a:p>
          <a:p>
            <a:pPr marL="0" lvl="0" indent="0" algn="l" rtl="0">
              <a:lnSpc>
                <a:spcPct val="100000"/>
              </a:lnSpc>
              <a:spcBef>
                <a:spcPts val="0"/>
              </a:spcBef>
              <a:spcAft>
                <a:spcPts val="0"/>
              </a:spcAft>
              <a:buSzPts val="1100"/>
              <a:buNone/>
            </a:pPr>
            <a:r>
              <a:rPr lang="en-US">
                <a:solidFill>
                  <a:srgbClr val="545454"/>
                </a:solidFill>
                <a:highlight>
                  <a:srgbClr val="FFFFFF"/>
                </a:highlight>
              </a:rPr>
              <a:t> on the </a:t>
            </a:r>
            <a:r>
              <a:rPr lang="en-US">
                <a:solidFill>
                  <a:srgbClr val="DD4B39"/>
                </a:solidFill>
                <a:highlight>
                  <a:srgbClr val="FFFFFF"/>
                </a:highlight>
              </a:rPr>
              <a:t>Micro:bit</a:t>
            </a:r>
            <a:r>
              <a:rPr lang="en-US">
                <a:solidFill>
                  <a:srgbClr val="545454"/>
                </a:solidFill>
                <a:highlight>
                  <a:srgbClr val="FFFFFF"/>
                </a:highlight>
              </a:rPr>
              <a:t> is able to recognise the </a:t>
            </a:r>
            <a:r>
              <a:rPr lang="en-US">
                <a:solidFill>
                  <a:srgbClr val="DD4B39"/>
                </a:solidFill>
                <a:highlight>
                  <a:srgbClr val="FFFFFF"/>
                </a:highlight>
              </a:rPr>
              <a:t>gestures</a:t>
            </a:r>
            <a:r>
              <a:rPr lang="en-US">
                <a:solidFill>
                  <a:srgbClr val="545454"/>
                </a:solidFill>
                <a:highlight>
                  <a:srgbClr val="FFFFFF"/>
                </a:highlight>
              </a:rPr>
              <a:t>.</a:t>
            </a:r>
            <a:r>
              <a:rPr lang="en-US"/>
              <a:t>If you move your BBC micro:bit in a certain way (as a gesture) then micro:bit is able to detect this.</a:t>
            </a:r>
            <a:r>
              <a:rPr lang="en-US">
                <a:solidFill>
                  <a:srgbClr val="545454"/>
                </a:solidFill>
                <a:highlight>
                  <a:srgbClr val="FFFFFF"/>
                </a:highlight>
              </a:rPr>
              <a:t> When gesture detect it is 3g we will count as step account and if the gesture detect it is in freefall it will change the fall status. </a:t>
            </a:r>
            <a:r>
              <a:rPr lang="en-US"/>
              <a: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chemeClr val="dk1"/>
                </a:solidFill>
              </a:rPr>
              <a:t>annie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 a real time generated the live graph of the data output”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slave: for resident’s gui monitoring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we implement it in mu ide platform to monitor the gui.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chemeClr val="dk1"/>
                </a:solidFill>
              </a:rPr>
              <a:t>as to change the platform from last version we add the new code of each component to let the flexibility and debug process more easier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we also set the time to let the loop be separated and do the things all over again every 2 seconds.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chemeClr val="dk1"/>
                </a:solidFill>
              </a:rPr>
              <a:t>we operate the master unit on the raspberry pi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after master unit transmit the data through ethernet - bus topology network</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raspberry pi generate the required data into a package send to real time database firebase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7" name="Google Shape;217;p3: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100"/>
              <a:buNone/>
            </a:pPr>
            <a:r>
              <a:rPr lang="en-US">
                <a:solidFill>
                  <a:schemeClr val="dk1"/>
                </a:solidFill>
              </a:rPr>
              <a:t>What are the current market products and what do they value do they offer?</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u="sng">
                <a:solidFill>
                  <a:schemeClr val="hlink"/>
                </a:solidFill>
                <a:hlinkClick r:id="rId3"/>
              </a:rPr>
              <a:t>https://www.mi.com/tw/mi-smart-band-4/</a:t>
            </a:r>
            <a:endParaRPr/>
          </a:p>
          <a:p>
            <a:pPr marL="0" lvl="0" indent="0" algn="l" rtl="0">
              <a:lnSpc>
                <a:spcPct val="100000"/>
              </a:lnSpc>
              <a:spcBef>
                <a:spcPts val="0"/>
              </a:spcBef>
              <a:spcAft>
                <a:spcPts val="0"/>
              </a:spcAft>
              <a:buSzPts val="1100"/>
              <a:buNone/>
            </a:pPr>
            <a:r>
              <a:rPr lang="en-US" u="sng">
                <a:solidFill>
                  <a:schemeClr val="hlink"/>
                </a:solidFill>
                <a:hlinkClick r:id="rId4"/>
              </a:rPr>
              <a:t>https://marketing.fitbit.com/images/product-listing/desktop/inspirehr-black-0-f94785486bdda8a916d2afd3ae983d5e.png</a:t>
            </a:r>
            <a:endParaRPr/>
          </a:p>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How well does it scale?</a:t>
            </a:r>
            <a:endParaRPr/>
          </a:p>
          <a:p>
            <a:pPr marL="0" lvl="0" indent="0" algn="l" rtl="0">
              <a:lnSpc>
                <a:spcPct val="100000"/>
              </a:lnSpc>
              <a:spcBef>
                <a:spcPts val="0"/>
              </a:spcBef>
              <a:spcAft>
                <a:spcPts val="0"/>
              </a:spcAft>
              <a:buClr>
                <a:schemeClr val="dk1"/>
              </a:buClr>
              <a:buSzPts val="1100"/>
              <a:buFont typeface="Arial"/>
              <a:buNone/>
            </a:pPr>
            <a:r>
              <a:rPr lang="en-US"/>
              <a:t>Is the solution cost effective at larger scales?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3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34: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Heart Rate sensor to the microbit to improve monitoring ability of system instead of just at base-station.</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Not done yet. </a:t>
            </a:r>
            <a:br>
              <a:rPr lang="en-US"/>
            </a:br>
            <a:r>
              <a:rPr lang="en-US"/>
              <a:t>Multi connect possible. but data-collisions occur.</a:t>
            </a:r>
            <a:br>
              <a:rPr lang="en-US"/>
            </a:br>
            <a:r>
              <a:rPr lang="en-US"/>
              <a:t>Need to figure out some method to ensure smooth communication such as Three way handshake.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Not done yet. </a:t>
            </a:r>
            <a:br>
              <a:rPr lang="en-US"/>
            </a:br>
            <a:r>
              <a:rPr lang="en-US"/>
              <a:t>Multi connect possible. but data-collisions occur.</a:t>
            </a:r>
            <a:br>
              <a:rPr lang="en-US"/>
            </a:br>
            <a:r>
              <a:rPr lang="en-US"/>
              <a:t>Need to figure out some method to ensure smooth communication such as Three way handshake.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5" name="Google Shape;665;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solidFill>
                  <a:schemeClr val="dk1"/>
                </a:solidFill>
              </a:rPr>
              <a:t>How well does it scale?</a:t>
            </a: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1:1 1890 + (930) + 250 = 3070 *4 = 12280</a:t>
            </a: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1:! 1890 + 465 +465*4 (1860)+1000= 5215</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0.424674267</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solidFill>
                  <a:schemeClr val="dk1"/>
                </a:solidFill>
              </a:rPr>
              <a:t>How well does it scale?</a:t>
            </a: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1:1 1890 + (930) + 250 = 3070 *4 = 12280</a:t>
            </a: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1:! 1890 + 465 +465*4 (1860)+1000= 5215</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0.424674267</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Introduce the team member</a:t>
            </a:r>
            <a:endParaRPr/>
          </a:p>
        </p:txBody>
      </p:sp>
      <p:sp>
        <p:nvSpPr>
          <p:cNvPr id="677" name="Google Shape;677;p39: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3" name="Google Shape;683;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The server runs Python code responsible for generating the graphs and PDF file for reports.</a:t>
            </a:r>
            <a:endParaRPr/>
          </a:p>
          <a:p>
            <a:pPr marL="0" lvl="0" indent="0" algn="l" rtl="0">
              <a:lnSpc>
                <a:spcPct val="100000"/>
              </a:lnSpc>
              <a:spcBef>
                <a:spcPts val="0"/>
              </a:spcBef>
              <a:spcAft>
                <a:spcPts val="0"/>
              </a:spcAft>
              <a:buClr>
                <a:schemeClr val="dk1"/>
              </a:buClr>
              <a:buSzPts val="1100"/>
              <a:buFont typeface="Arial"/>
              <a:buNone/>
            </a:pPr>
            <a:r>
              <a:rPr lang="en-US"/>
              <a:t>Uses Matplotlib to generate graphs based on the selected resident ID and range of dates.</a:t>
            </a:r>
            <a:endParaRPr/>
          </a:p>
          <a:p>
            <a:pPr marL="0" lvl="0" indent="0" algn="l" rtl="0">
              <a:lnSpc>
                <a:spcPct val="100000"/>
              </a:lnSpc>
              <a:spcBef>
                <a:spcPts val="0"/>
              </a:spcBef>
              <a:spcAft>
                <a:spcPts val="0"/>
              </a:spcAft>
              <a:buClr>
                <a:schemeClr val="dk1"/>
              </a:buClr>
              <a:buSzPts val="1100"/>
              <a:buFont typeface="Arial"/>
              <a:buNone/>
            </a:pPr>
            <a:r>
              <a:rPr lang="en-US"/>
              <a:t>We chose this unit due to its cost effectiveness on our small scale, and it is energy efficient. Linux Mint 18.2 Operating system was chosen to keep budget low and it Linux systems in our experience are quite reliable at staying online wihtout reboot for weeks.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Introduce the team member</a:t>
            </a:r>
            <a:endParaRPr/>
          </a:p>
        </p:txBody>
      </p:sp>
      <p:sp>
        <p:nvSpPr>
          <p:cNvPr id="708" name="Google Shape;708;p43: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In the browser team all the coding is done in the Windows OS environment.  For the code editor Visual Studio code is used to edit the code because the functionality and the extension that make the coding work easier.  Deploying the code to the hosting database we use node.js, for the database and hosting we use firebase which is a mobile and web application development platform developed by Firebase.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In languages aspect we code in HTML and CSS mainly for the frontend of the browser, while for the backend code is mainly done using Javascript.  To support and help the coding in Javascript we also use jquery,  jquery is a JavaScript library designed to simplify HTML DOM tree traversal and manipulation, as well as event handling, CSS animation, and Ajax. </a:t>
            </a:r>
            <a:endParaRPr/>
          </a:p>
        </p:txBody>
      </p:sp>
      <p:sp>
        <p:nvSpPr>
          <p:cNvPr id="721" name="Google Shape;721;p44: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In the browser component of the LTC Task Management System the main focus for the users are director and CNO, and IT admin.  The director and CNO has the same type of account which mostly handle data viewing, data record, and also quality control of the LTC.  The director and CNO can access all the crucial data of the LTC remotely, they even able to build and assign task to the other component of the LTC TMS. The activity of managing of the Long Term Care Centre can be done easily with the help of the system by using the database there are less paperwork and everything will be handled digitally. </a:t>
            </a:r>
            <a:endParaRPr/>
          </a:p>
        </p:txBody>
      </p:sp>
      <p:sp>
        <p:nvSpPr>
          <p:cNvPr id="740" name="Google Shape;740;p45: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Kevin</a:t>
            </a:r>
            <a:endParaRPr/>
          </a:p>
        </p:txBody>
      </p:sp>
      <p:sp>
        <p:nvSpPr>
          <p:cNvPr id="750" name="Google Shape;750;p46: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6" name="Google Shape;756;p47: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4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2" name="Google Shape;762;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In the past, there is a waste blank space, we think is not efficient and effective.</a:t>
            </a:r>
            <a:endParaRPr/>
          </a:p>
          <a:p>
            <a:pPr marL="0" lvl="0" indent="0" algn="l" rtl="0">
              <a:lnSpc>
                <a:spcPct val="100000"/>
              </a:lnSpc>
              <a:spcBef>
                <a:spcPts val="0"/>
              </a:spcBef>
              <a:spcAft>
                <a:spcPts val="0"/>
              </a:spcAft>
              <a:buSzPts val="1100"/>
              <a:buNone/>
            </a:pPr>
            <a:r>
              <a:rPr lang="en-US"/>
              <a:t>Now we clean up the part that has the blank page.</a:t>
            </a:r>
            <a:endParaRPr/>
          </a:p>
        </p:txBody>
      </p:sp>
      <p:sp>
        <p:nvSpPr>
          <p:cNvPr id="768" name="Google Shape;768;p49: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5: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Angela</a:t>
            </a:r>
            <a:endParaRPr/>
          </a:p>
          <a:p>
            <a:pPr marL="0" lvl="0" indent="0" algn="l" rtl="0">
              <a:lnSpc>
                <a:spcPct val="100000"/>
              </a:lnSpc>
              <a:spcBef>
                <a:spcPts val="0"/>
              </a:spcBef>
              <a:spcAft>
                <a:spcPts val="0"/>
              </a:spcAft>
              <a:buSzPts val="1100"/>
              <a:buNone/>
            </a:pPr>
            <a:r>
              <a:rPr lang="en-US"/>
              <a:t>I organize the visit to </a:t>
            </a:r>
            <a:r>
              <a:rPr lang="en-US">
                <a:solidFill>
                  <a:schemeClr val="dk1"/>
                </a:solidFill>
              </a:rPr>
              <a:t>know the real situation of Long term care canter. </a:t>
            </a:r>
            <a:r>
              <a:rPr lang="en-US"/>
              <a:t>We prepared questions in four direction, including Daily Operation of center/Care Center for the care of elderly/The system used by the LTC Center/The contact way of LTC center and family member.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5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9" name="Google Shape;779;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We think that the sort and search bar in the old browser is not very easy to use because it will cover the table if we show the sort and search bar.</a:t>
            </a:r>
            <a:endParaRPr/>
          </a:p>
          <a:p>
            <a:pPr marL="0" lvl="0" indent="0" algn="l" rtl="0">
              <a:lnSpc>
                <a:spcPct val="100000"/>
              </a:lnSpc>
              <a:spcBef>
                <a:spcPts val="0"/>
              </a:spcBef>
              <a:spcAft>
                <a:spcPts val="0"/>
              </a:spcAft>
              <a:buSzPts val="1100"/>
              <a:buNone/>
            </a:pPr>
            <a:r>
              <a:rPr lang="en-US"/>
              <a:t>Now we move the bar to the top of the page , and make it permanent so that the search criteria is always visible to the user at a glance and does not cover the data table.</a:t>
            </a:r>
            <a:endParaRPr/>
          </a:p>
        </p:txBody>
      </p:sp>
      <p:sp>
        <p:nvSpPr>
          <p:cNvPr id="785" name="Google Shape;785;p51: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5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6" name="Google Shape;796;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5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2" name="Google Shape;802;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Leon</a:t>
            </a:r>
            <a:endParaRPr/>
          </a:p>
          <a:p>
            <a:pPr marL="0" lvl="0" indent="0" algn="l" rtl="0">
              <a:lnSpc>
                <a:spcPct val="100000"/>
              </a:lnSpc>
              <a:spcBef>
                <a:spcPts val="0"/>
              </a:spcBef>
              <a:spcAft>
                <a:spcPts val="0"/>
              </a:spcAft>
              <a:buSzPts val="1100"/>
              <a:buNone/>
            </a:pPr>
            <a:r>
              <a:rPr lang="en-US"/>
              <a:t>For status record function, we finish the function based on the template.</a:t>
            </a:r>
            <a:endParaRPr/>
          </a:p>
          <a:p>
            <a:pPr marL="0" lvl="0" indent="0" algn="l" rtl="0">
              <a:lnSpc>
                <a:spcPct val="100000"/>
              </a:lnSpc>
              <a:spcBef>
                <a:spcPts val="0"/>
              </a:spcBef>
              <a:spcAft>
                <a:spcPts val="0"/>
              </a:spcAft>
              <a:buSzPts val="1100"/>
              <a:buNone/>
            </a:pPr>
            <a:r>
              <a:rPr lang="en-US"/>
              <a:t>daily status, meals and other activities. </a:t>
            </a:r>
            <a:endParaRPr/>
          </a:p>
          <a:p>
            <a:pPr marL="0" lvl="0" indent="0" algn="l" rtl="0">
              <a:lnSpc>
                <a:spcPct val="100000"/>
              </a:lnSpc>
              <a:spcBef>
                <a:spcPts val="0"/>
              </a:spcBef>
              <a:spcAft>
                <a:spcPts val="0"/>
              </a:spcAft>
              <a:buSzPts val="1100"/>
              <a:buNone/>
            </a:pPr>
            <a:r>
              <a:rPr lang="en-US"/>
              <a:t>vital status, Blood pressure and temperature.</a:t>
            </a:r>
            <a:endParaRPr/>
          </a:p>
          <a:p>
            <a:pPr marL="0" lvl="0" indent="0" algn="l" rtl="0">
              <a:lnSpc>
                <a:spcPct val="100000"/>
              </a:lnSpc>
              <a:spcBef>
                <a:spcPts val="0"/>
              </a:spcBef>
              <a:spcAft>
                <a:spcPts val="0"/>
              </a:spcAft>
              <a:buSzPts val="1100"/>
              <a:buNone/>
            </a:pPr>
            <a:r>
              <a:rPr lang="en-US"/>
              <a:t>AI status, data from wearable hardware.</a:t>
            </a:r>
            <a:endParaRPr/>
          </a:p>
        </p:txBody>
      </p:sp>
      <p:sp>
        <p:nvSpPr>
          <p:cNvPr id="810" name="Google Shape;810;p54: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5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0" name="Google Shape;820;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5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Leon</a:t>
            </a:r>
            <a:endParaRPr/>
          </a:p>
          <a:p>
            <a:pPr marL="0" lvl="0" indent="0" algn="l" rtl="0">
              <a:lnSpc>
                <a:spcPct val="100000"/>
              </a:lnSpc>
              <a:spcBef>
                <a:spcPts val="0"/>
              </a:spcBef>
              <a:spcAft>
                <a:spcPts val="0"/>
              </a:spcAft>
              <a:buSzPts val="1100"/>
              <a:buNone/>
            </a:pPr>
            <a:r>
              <a:rPr lang="en-US"/>
              <a:t>To get the feedback of the LTC from family and staff. User can write the feedback by the app and send it to the database.</a:t>
            </a:r>
            <a:endParaRPr/>
          </a:p>
          <a:p>
            <a:pPr marL="0" lvl="0" indent="0" algn="l" rtl="0">
              <a:lnSpc>
                <a:spcPct val="100000"/>
              </a:lnSpc>
              <a:spcBef>
                <a:spcPts val="0"/>
              </a:spcBef>
              <a:spcAft>
                <a:spcPts val="0"/>
              </a:spcAft>
              <a:buSzPts val="1100"/>
              <a:buNone/>
            </a:pPr>
            <a:r>
              <a:rPr lang="en-US"/>
              <a:t>Those feedback will show on the table in</a:t>
            </a:r>
            <a:endParaRPr/>
          </a:p>
        </p:txBody>
      </p:sp>
      <p:sp>
        <p:nvSpPr>
          <p:cNvPr id="831" name="Google Shape;831;p57: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5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5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6: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AutoNum type="arabicPeriod"/>
            </a:pPr>
            <a:r>
              <a:rPr lang="en-US">
                <a:solidFill>
                  <a:schemeClr val="dk1"/>
                </a:solidFill>
              </a:rPr>
              <a:t>Get the information about LTC Work.  </a:t>
            </a: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In the Long term care center, we realise they don’t have database and their hardware is reality. They use handwriting in record for the patient status. We received the daily record paper and will change our system based on that.</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Francois</a:t>
            </a:r>
            <a:endParaRPr/>
          </a:p>
          <a:p>
            <a:pPr marL="0" lvl="0" indent="0" algn="l" rtl="0">
              <a:lnSpc>
                <a:spcPct val="100000"/>
              </a:lnSpc>
              <a:spcBef>
                <a:spcPts val="0"/>
              </a:spcBef>
              <a:spcAft>
                <a:spcPts val="0"/>
              </a:spcAft>
              <a:buSzPts val="1100"/>
              <a:buNone/>
            </a:pPr>
            <a:r>
              <a:rPr lang="en-US"/>
              <a:t>Talk about a little of bit of the technical stuff</a:t>
            </a:r>
            <a:endParaRPr/>
          </a:p>
        </p:txBody>
      </p:sp>
      <p:sp>
        <p:nvSpPr>
          <p:cNvPr id="853" name="Google Shape;853;p60: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4" name="Google Shape;864;p61: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2" name="Google Shape;872;p62: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Francois</a:t>
            </a:r>
            <a:endParaRPr/>
          </a:p>
        </p:txBody>
      </p:sp>
      <p:sp>
        <p:nvSpPr>
          <p:cNvPr id="880" name="Google Shape;880;p63: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2" name="Google Shape;892;p64: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0" name="Google Shape;900;p65: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Kevin</a:t>
            </a:r>
            <a:endParaRPr/>
          </a:p>
        </p:txBody>
      </p:sp>
      <p:sp>
        <p:nvSpPr>
          <p:cNvPr id="909" name="Google Shape;909;p66: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0" name="Google Shape;920;p67: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US">
                <a:solidFill>
                  <a:schemeClr val="dk1"/>
                </a:solidFill>
              </a:rPr>
              <a:t>*do a demo for the calendar check the hourly and weekly event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a:solidFill>
                  <a:schemeClr val="dk1"/>
                </a:solidFill>
              </a:rPr>
              <a:t>Kevin</a:t>
            </a:r>
            <a:endParaRPr>
              <a:solidFill>
                <a:schemeClr val="dk1"/>
              </a:solidFill>
            </a:endParaRPr>
          </a:p>
        </p:txBody>
      </p:sp>
      <p:sp>
        <p:nvSpPr>
          <p:cNvPr id="927" name="Google Shape;927;p68: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US">
                <a:solidFill>
                  <a:schemeClr val="dk1"/>
                </a:solidFill>
              </a:rPr>
              <a:t>*do a demo for the calendar check the hourly and weekly event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a:solidFill>
                  <a:schemeClr val="dk1"/>
                </a:solidFill>
              </a:rPr>
              <a:t>Kevin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a:solidFill>
                  <a:schemeClr val="dk1"/>
                </a:solidFill>
              </a:rPr>
              <a:t>The calendar is more convenient by using google calendar any synchronized users can get update and notification from their calendar app from their phone  </a:t>
            </a:r>
            <a:endParaRPr>
              <a:solidFill>
                <a:schemeClr val="dk1"/>
              </a:solidFill>
            </a:endParaRPr>
          </a:p>
        </p:txBody>
      </p:sp>
      <p:sp>
        <p:nvSpPr>
          <p:cNvPr id="939" name="Google Shape;939;p69: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solidFill>
                  <a:schemeClr val="dk1"/>
                </a:solidFill>
              </a:rPr>
              <a:t>We call the Fullcalendar function and use their calendar template</a:t>
            </a: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Plug-in: Interaction- You can click on a certain date and add events</a:t>
            </a: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		Day-grid- Able to see the day grid view</a:t>
            </a: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		Time grid: Will show the time hourly in the grid view</a:t>
            </a: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Business hours: Differentiate the color of weekday and weekend</a:t>
            </a:r>
            <a:endParaRPr>
              <a:solidFill>
                <a:schemeClr val="dk1"/>
              </a:solidFill>
            </a:endParaRPr>
          </a:p>
          <a:p>
            <a:pPr marL="0" lvl="0" indent="0" algn="l" rtl="0">
              <a:lnSpc>
                <a:spcPct val="100000"/>
              </a:lnSpc>
              <a:spcBef>
                <a:spcPts val="0"/>
              </a:spcBef>
              <a:spcAft>
                <a:spcPts val="0"/>
              </a:spcAft>
              <a:buSzPts val="1100"/>
              <a:buNone/>
            </a:pPr>
            <a:endParaRPr sz="1800">
              <a:solidFill>
                <a:schemeClr val="dk1"/>
              </a:solidFill>
              <a:latin typeface="Comic Sans MS"/>
              <a:ea typeface="Comic Sans MS"/>
              <a:cs typeface="Comic Sans MS"/>
              <a:sym typeface="Comic Sans MS"/>
            </a:endParaRPr>
          </a:p>
        </p:txBody>
      </p:sp>
      <p:sp>
        <p:nvSpPr>
          <p:cNvPr id="949" name="Google Shape;949;p70: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US">
                <a:solidFill>
                  <a:schemeClr val="dk1"/>
                </a:solidFill>
              </a:rPr>
              <a:t>call the mcultc gmail API key</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a:solidFill>
                  <a:schemeClr val="dk1"/>
                </a:solidFill>
              </a:rPr>
              <a:t>Eventclick triggered when user click an event. it will open the events in a pop up window</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a:solidFill>
                  <a:schemeClr val="dk1"/>
                </a:solidFill>
              </a:rPr>
              <a:t>Loading : This function is often used to show/hide a loading indicator</a:t>
            </a:r>
            <a:endParaRPr>
              <a:solidFill>
                <a:schemeClr val="dk1"/>
              </a:solidFill>
            </a:endParaRPr>
          </a:p>
        </p:txBody>
      </p:sp>
      <p:sp>
        <p:nvSpPr>
          <p:cNvPr id="957" name="Google Shape;957;p71: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5" name="Google Shape;965;p72: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solidFill>
                  <a:schemeClr val="dk1"/>
                </a:solidFill>
              </a:rPr>
              <a:t>Removed Profile bar from old version Because we don’t need to see the user info all the time, and it takes up a lot of usable screen space)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Follow established industry design conventions, such as the Google Account button.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Combine Logout option with language options.</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Basically, this is part of the guiding philosophy that less frequently used buttons, or unimportant elements get less screen space and screen time so that the intended users can focus on productivity</a:t>
            </a:r>
            <a:endParaRPr>
              <a:solidFill>
                <a:schemeClr val="dk1"/>
              </a:solidFill>
            </a:endParaRPr>
          </a:p>
        </p:txBody>
      </p:sp>
      <p:sp>
        <p:nvSpPr>
          <p:cNvPr id="972" name="Google Shape;972;p73: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We removed the old animation for the search bar which was visually impressive, but we believe was more negative towards productivity.</a:t>
            </a:r>
            <a:br>
              <a:rPr lang="en-US"/>
            </a:br>
            <a:br>
              <a:rPr lang="en-US"/>
            </a:br>
            <a:r>
              <a:rPr lang="en-US"/>
              <a:t>Now it is permanently at the top in a position that doesn’t obstruct data</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Search criteria is also visible and easily accessible so that you don’t want to click around and wait for them to appear.</a:t>
            </a:r>
            <a:endParaRPr/>
          </a:p>
        </p:txBody>
      </p:sp>
      <p:sp>
        <p:nvSpPr>
          <p:cNvPr id="983" name="Google Shape;983;p74: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75: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5" name="Google Shape;995;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atakan</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4" name="Google Shape;1004;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atakan</a:t>
            </a:r>
            <a:endParaRPr/>
          </a:p>
          <a:p>
            <a:pPr marL="0" lvl="0" indent="0" algn="l" rtl="0">
              <a:lnSpc>
                <a:spcPct val="100000"/>
              </a:lnSpc>
              <a:spcBef>
                <a:spcPts val="0"/>
              </a:spcBef>
              <a:spcAft>
                <a:spcPts val="0"/>
              </a:spcAft>
              <a:buSzPts val="1100"/>
              <a:buNone/>
            </a:pPr>
            <a:r>
              <a:rPr lang="en-US"/>
              <a:t>Tools for your App development</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77: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8" name="Google Shape;1028;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atakan</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78: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9" name="Google Shape;1039;p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jimari</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p7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 name="Google Shape;1048;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jimari</a:t>
            </a:r>
            <a:endParaRPr/>
          </a:p>
          <a:p>
            <a:pPr marL="457200" lvl="0" indent="-298450" algn="l" rtl="0">
              <a:lnSpc>
                <a:spcPct val="100000"/>
              </a:lnSpc>
              <a:spcBef>
                <a:spcPts val="0"/>
              </a:spcBef>
              <a:spcAft>
                <a:spcPts val="0"/>
              </a:spcAft>
              <a:buSzPts val="1100"/>
              <a:buChar char="-"/>
            </a:pPr>
            <a:r>
              <a:rPr lang="en-US"/>
              <a:t>this is the interface map for our mobile devices</a:t>
            </a:r>
            <a:endParaRPr/>
          </a:p>
          <a:p>
            <a:pPr marL="457200" lvl="0" indent="-298450" algn="l" rtl="0">
              <a:lnSpc>
                <a:spcPct val="100000"/>
              </a:lnSpc>
              <a:spcBef>
                <a:spcPts val="0"/>
              </a:spcBef>
              <a:spcAft>
                <a:spcPts val="0"/>
              </a:spcAft>
              <a:buSzPts val="1100"/>
              <a:buChar char="-"/>
            </a:pPr>
            <a:r>
              <a:rPr lang="en-US"/>
              <a:t>this shows the different menus and screens that are available for the CNA to navigate through </a:t>
            </a:r>
            <a:endParaRPr/>
          </a:p>
          <a:p>
            <a:pPr marL="457200" lvl="0" indent="-298450" algn="l" rtl="0">
              <a:lnSpc>
                <a:spcPct val="100000"/>
              </a:lnSpc>
              <a:spcBef>
                <a:spcPts val="0"/>
              </a:spcBef>
              <a:spcAft>
                <a:spcPts val="0"/>
              </a:spcAft>
              <a:buSzPts val="1100"/>
              <a:buChar char="-"/>
            </a:pPr>
            <a:r>
              <a:rPr lang="en-US"/>
              <a:t>so you can see the main screens such as Center info, Library, Home Screen, Patient Record, User Portfolio and their sub levels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8: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Users of this system in each component.</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p8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7" name="Google Shape;1057;p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jimari</a:t>
            </a:r>
            <a:endParaRPr/>
          </a:p>
          <a:p>
            <a:pPr marL="457200" lvl="0" indent="-298450" algn="l" rtl="0">
              <a:lnSpc>
                <a:spcPct val="100000"/>
              </a:lnSpc>
              <a:spcBef>
                <a:spcPts val="0"/>
              </a:spcBef>
              <a:spcAft>
                <a:spcPts val="0"/>
              </a:spcAft>
              <a:buSzPts val="1100"/>
              <a:buChar char="-"/>
            </a:pPr>
            <a:r>
              <a:rPr lang="en-US"/>
              <a:t>the main difference between the CNA and Resident/Family account is the Add patient status only the CNA can add patient/resident status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81: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6" name="Google Shape;1066;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atakan</a:t>
            </a:r>
            <a:endParaRPr/>
          </a:p>
          <a:p>
            <a:pPr marL="0" lvl="0" indent="0" algn="l" rtl="0">
              <a:lnSpc>
                <a:spcPct val="100000"/>
              </a:lnSpc>
              <a:spcBef>
                <a:spcPts val="0"/>
              </a:spcBef>
              <a:spcAft>
                <a:spcPts val="0"/>
              </a:spcAft>
              <a:buSzPts val="1100"/>
              <a:buNone/>
            </a:pPr>
            <a:r>
              <a:rPr lang="en-US"/>
              <a:t>left is old right is new, emulator running for demo as we are explaining the screens and functions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400"/>
              <a:buFont typeface="Arial"/>
              <a:buNone/>
            </a:pP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a:solidFill>
                  <a:schemeClr val="dk1"/>
                </a:solidFill>
              </a:rPr>
              <a:t>Clearer “page” design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a:solidFill>
                  <a:schemeClr val="dk1"/>
                </a:solidFill>
              </a:rPr>
              <a:t>More user friendly</a:t>
            </a:r>
            <a:endParaRPr>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US">
                <a:solidFill>
                  <a:schemeClr val="dk1"/>
                </a:solidFill>
              </a:rPr>
              <a:t>Features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a:solidFill>
                  <a:schemeClr val="dk1"/>
                </a:solidFill>
              </a:rPr>
              <a:t>New Password Visibility toggle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a:solidFill>
                  <a:schemeClr val="dk1"/>
                </a:solidFill>
              </a:rPr>
              <a:t>Automatic account type detection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a:solidFill>
                  <a:schemeClr val="dk1"/>
                </a:solidFill>
              </a:rPr>
              <a:t>Keyboard shortcut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a:solidFill>
                  <a:schemeClr val="dk1"/>
                </a:solidFill>
              </a:rPr>
              <a:t>Visible textboxes</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p8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7" name="Google Shape;1077;p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360"/>
              </a:spcBef>
              <a:spcAft>
                <a:spcPts val="0"/>
              </a:spcAft>
              <a:buClr>
                <a:schemeClr val="dk1"/>
              </a:buClr>
              <a:buSzPts val="1100"/>
              <a:buAutoNum type="arabicPeriod"/>
            </a:pPr>
            <a:r>
              <a:rPr lang="en-US">
                <a:solidFill>
                  <a:schemeClr val="dk1"/>
                </a:solidFill>
              </a:rPr>
              <a:t>in the old code we had two different if catch statements that would check whether you entered the right password for both cna and family accounts, now i have combined those statements so that we can remove the toggle button.</a:t>
            </a:r>
            <a:endParaRPr>
              <a:solidFill>
                <a:schemeClr val="dk1"/>
              </a:solidFill>
            </a:endParaRPr>
          </a:p>
          <a:p>
            <a:pPr marL="457200" lvl="0" indent="-298450" algn="l" rtl="0">
              <a:lnSpc>
                <a:spcPct val="100000"/>
              </a:lnSpc>
              <a:spcBef>
                <a:spcPts val="0"/>
              </a:spcBef>
              <a:spcAft>
                <a:spcPts val="0"/>
              </a:spcAft>
              <a:buClr>
                <a:schemeClr val="dk1"/>
              </a:buClr>
              <a:buSzPts val="1100"/>
              <a:buAutoNum type="arabicPeriod"/>
            </a:pPr>
            <a:r>
              <a:rPr lang="en-US">
                <a:solidFill>
                  <a:schemeClr val="dk1"/>
                </a:solidFill>
              </a:rPr>
              <a:t>the first part of the code checks whether you typed the correct password for the cna accounts, if that is not the case it catches the error and assumes that you typed a family account and checks again if you typed the right password for that respected family account.</a:t>
            </a:r>
            <a:endParaRPr>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83: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3" name="Google Shape;1083;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jimari</a:t>
            </a:r>
            <a:endParaRPr/>
          </a:p>
          <a:p>
            <a:pPr marL="457200" lvl="0" indent="-298450" algn="l" rtl="0">
              <a:lnSpc>
                <a:spcPct val="100000"/>
              </a:lnSpc>
              <a:spcBef>
                <a:spcPts val="0"/>
              </a:spcBef>
              <a:spcAft>
                <a:spcPts val="0"/>
              </a:spcAft>
              <a:buSzPts val="1100"/>
              <a:buChar char="-"/>
            </a:pPr>
            <a:r>
              <a:rPr lang="en-US"/>
              <a:t>home page/announcements page of the app</a:t>
            </a:r>
            <a:endParaRPr/>
          </a:p>
          <a:p>
            <a:pPr marL="457200" lvl="0" indent="-298450" algn="l" rtl="0">
              <a:lnSpc>
                <a:spcPct val="100000"/>
              </a:lnSpc>
              <a:spcBef>
                <a:spcPts val="0"/>
              </a:spcBef>
              <a:spcAft>
                <a:spcPts val="0"/>
              </a:spcAft>
              <a:buSzPts val="1100"/>
              <a:buChar char="-"/>
            </a:pPr>
            <a:r>
              <a:rPr lang="en-US"/>
              <a:t>see announcements issued by the administrators on the browser side</a:t>
            </a:r>
            <a:endParaRPr/>
          </a:p>
          <a:p>
            <a:pPr marL="457200" lvl="0" indent="-298450" algn="l" rtl="0">
              <a:lnSpc>
                <a:spcPct val="100000"/>
              </a:lnSpc>
              <a:spcBef>
                <a:spcPts val="0"/>
              </a:spcBef>
              <a:spcAft>
                <a:spcPts val="0"/>
              </a:spcAft>
              <a:buSzPts val="1100"/>
              <a:buChar char="-"/>
            </a:pPr>
            <a:r>
              <a:rPr lang="en-US"/>
              <a:t>you can see the announcement title, date and its details</a:t>
            </a:r>
            <a:endParaRPr/>
          </a:p>
          <a:p>
            <a:pPr marL="457200" lvl="0" indent="-298450" algn="l" rtl="0">
              <a:lnSpc>
                <a:spcPct val="100000"/>
              </a:lnSpc>
              <a:spcBef>
                <a:spcPts val="0"/>
              </a:spcBef>
              <a:spcAft>
                <a:spcPts val="0"/>
              </a:spcAft>
              <a:buSzPts val="1100"/>
              <a:buChar char="-"/>
            </a:pPr>
            <a:r>
              <a:rPr lang="en-US"/>
              <a:t>swipe function to swipe through the different announcements and see their contents</a:t>
            </a:r>
            <a:endParaRPr/>
          </a:p>
          <a:p>
            <a:pPr marL="457200" lvl="0" indent="-298450" algn="l" rtl="0">
              <a:lnSpc>
                <a:spcPct val="100000"/>
              </a:lnSpc>
              <a:spcBef>
                <a:spcPts val="0"/>
              </a:spcBef>
              <a:spcAft>
                <a:spcPts val="0"/>
              </a:spcAft>
              <a:buSzPts val="1100"/>
              <a:buChar char="-"/>
            </a:pPr>
            <a:r>
              <a:rPr lang="en-US"/>
              <a:t>app← firebase←browser</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8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5" name="Google Shape;1095;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p8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2" name="Google Shape;1102;p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86: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9" name="Google Shape;1109;p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Angela</a:t>
            </a:r>
            <a:endParaRPr/>
          </a:p>
          <a:p>
            <a:pPr marL="0" lvl="0" indent="0" algn="l" rtl="0">
              <a:lnSpc>
                <a:spcPct val="100000"/>
              </a:lnSpc>
              <a:spcBef>
                <a:spcPts val="0"/>
              </a:spcBef>
              <a:spcAft>
                <a:spcPts val="0"/>
              </a:spcAft>
              <a:buSzPts val="1100"/>
              <a:buNone/>
            </a:pPr>
            <a:r>
              <a:rPr lang="en-US"/>
              <a:t>I would talk about record part. This screen is for the CNAs</a:t>
            </a:r>
            <a:endParaRPr/>
          </a:p>
          <a:p>
            <a:pPr marL="0" lvl="0" indent="0" algn="l" rtl="0">
              <a:lnSpc>
                <a:spcPct val="100000"/>
              </a:lnSpc>
              <a:spcBef>
                <a:spcPts val="0"/>
              </a:spcBef>
              <a:spcAft>
                <a:spcPts val="0"/>
              </a:spcAft>
              <a:buSzPts val="1100"/>
              <a:buNone/>
            </a:pPr>
            <a:r>
              <a:rPr lang="en-US"/>
              <a:t>This screen is for patient records where u can display and add new records to firebase.</a:t>
            </a:r>
            <a:endParaRPr/>
          </a:p>
          <a:p>
            <a:pPr marL="0" lvl="0" indent="0" algn="l" rtl="0">
              <a:lnSpc>
                <a:spcPct val="100000"/>
              </a:lnSpc>
              <a:spcBef>
                <a:spcPts val="0"/>
              </a:spcBef>
              <a:spcAft>
                <a:spcPts val="0"/>
              </a:spcAft>
              <a:buSzPts val="1100"/>
              <a:buNone/>
            </a:pPr>
            <a:r>
              <a:rPr lang="en-US"/>
              <a:t>Firstly,In the old version, this screen was called portfolio. The user’s portfolio was in this page .Now In our version, we have changed the name to patient records and  we have moved the user’s profile information to the log out screen. This is to separate </a:t>
            </a:r>
            <a:r>
              <a:rPr lang="en-US">
                <a:solidFill>
                  <a:schemeClr val="dk1"/>
                </a:solidFill>
              </a:rPr>
              <a:t>user profiles from patient records, so that the function of this page is clearer to user. </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Secondly, we have reduced repetition of selecting residents in each page. In the old version, users needed to select the resident ID every time in each page(Add Daily status/ Check Daily status/Check AI status/Add vital status/Check Vital status).</a:t>
            </a: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Now in our version, users can select patient ID in the patient records screen only one time and then they can open all status pages without needing to select patient ID again.</a:t>
            </a:r>
            <a:endParaRPr>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8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0" name="Google Shape;1120;p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solidFill>
                  <a:schemeClr val="dk1"/>
                </a:solidFill>
              </a:rPr>
              <a:t>This page is the part code of patient record.  In the first page of code, if for check the user is CNA or not. If the user is CNA, then the user can select patient ID in this page to record the data or check the data. The second page of code is to fetch the data of patient in Firebase. After CNA select patient ID , the variable in the code would called this.state.patient, and that variable will be accessible to further process in each page(ex. DailyStatusAdd)</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88: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8" name="Google Shape;1128;p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Angela</a:t>
            </a:r>
            <a:endParaRPr/>
          </a:p>
          <a:p>
            <a:pPr marL="0" lvl="0" indent="0" algn="l" rtl="0">
              <a:lnSpc>
                <a:spcPct val="100000"/>
              </a:lnSpc>
              <a:spcBef>
                <a:spcPts val="0"/>
              </a:spcBef>
              <a:spcAft>
                <a:spcPts val="0"/>
              </a:spcAft>
              <a:buSzPts val="1100"/>
              <a:buNone/>
            </a:pPr>
            <a:r>
              <a:rPr lang="en-US"/>
              <a:t>This screen is Daily Status Add. CNA can add the status of residents in this page.</a:t>
            </a:r>
            <a:endParaRPr/>
          </a:p>
          <a:p>
            <a:pPr marL="0" lvl="0" indent="0" algn="l" rtl="0">
              <a:lnSpc>
                <a:spcPct val="100000"/>
              </a:lnSpc>
              <a:spcBef>
                <a:spcPts val="0"/>
              </a:spcBef>
              <a:spcAft>
                <a:spcPts val="0"/>
              </a:spcAft>
              <a:buSzPts val="1100"/>
              <a:buNone/>
            </a:pPr>
            <a:r>
              <a:rPr lang="en-US"/>
              <a:t>We have improved the content support of daily status in this page as well as changed the design. The design is now simplified, with AM/PM activities combined into one listing.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Listings, are organised into categories such as sanitation, dietary conditions etc.</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All records have also been changed to record the exact time they were performed.</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8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9" name="Google Shape;1139;p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solidFill>
                  <a:schemeClr val="dk1"/>
                </a:solidFill>
              </a:rPr>
              <a:t>Angela</a:t>
            </a: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About the content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In the old version, the content of daily status only have shower, ate, brush teeth, poop time and Urinate Time.</a:t>
            </a: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Now in our version,we have 12 statuses and we divide 12 statues to 4 group - Sanitation Behavior/Dietary Condition/Basic Care/Defecation(Urination)..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This is what CNA records every day in a real Long term care</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90: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9" name="Google Shape;1159;p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chemeClr val="dk1"/>
                </a:solidFill>
              </a:rPr>
              <a:t>Angela</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This screen is Vital Status Add. CNAs can add the vital statuses of residents in this screen.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We changed the design of the data input make the record taking process more intuitive. We also  added “special case record”, a text entry field for additional notes. This is to record the abnormal conditions in the residents such as poor breath or other abnormalities. If there is nothing to add, the Special Case Record box can be left empty in the submission.</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p91: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0" name="Google Shape;1170;p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chemeClr val="dk1"/>
                </a:solidFill>
              </a:rPr>
              <a:t>vincent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Same things as the design in CNA</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We made the buttons clearer, and added icons for each function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This is example of Access control: The app disables record adding, or viewing of other residents’ data for non-CNA users. You can see the users’ options are only to check the status, not add records to the status.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p92: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1" name="Google Shape;1181;p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chemeClr val="dk1"/>
                </a:solidFill>
              </a:rPr>
              <a:t>atakan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This screen is Daily Status Read. this page lets CNA and family check the vital status of patients.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in this page we changed the UI design of this page to make user can see the record clearly.</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changed the text and theme colours to improve text readability.</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we also added the new variables that did not exist in the 2.0</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93: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2" name="Google Shape;1192;p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chemeClr val="dk1"/>
                </a:solidFill>
              </a:rPr>
              <a:t>Vincent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So compared to the old version, each task entry is clearly separated by a line. Support for images, and a links to external video applications for improved content.</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p94: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3" name="Google Shape;1203;p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chemeClr val="dk1"/>
                </a:solidFill>
              </a:rPr>
              <a:t>Vincent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Text is no aligned in a clear to read manner. Buttons are redesigned to be clearer.</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p95: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4" name="Google Shape;1214;p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chemeClr val="dk1"/>
                </a:solidFill>
              </a:rPr>
              <a:t>Vincent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Page is mostly unchanged. Only changes are the design to keep it with the new theme of the app.</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p96: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4" name="Google Shape;1224;p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chemeClr val="dk1"/>
                </a:solidFill>
              </a:rPr>
              <a:t>Vincent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Page is mostly unchanged. Only changes are the design to keep it with the new theme of the app.</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p97: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4" name="Google Shape;1234;p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p98:notes"/>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5" name="Google Shape;1245;p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chemeClr val="dk1"/>
                </a:solidFill>
              </a:rPr>
              <a:t>Atakan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We change the logout button to the upper right to make space for more important buttons in the bottom navigation bar.</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9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5" name="Google Shape;1255;p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chemeClr val="dk1"/>
                </a:solidFill>
              </a:rPr>
              <a:t>This page is the part code of Logout screen. I moved Logout Button to upper right corner . TouchableOpacity: When you click on the button, the opacity of it will change in order to give the user a feeling of pressing the button.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114"/>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14"/>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4" name="Google Shape;14;p11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1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1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_OBJECTS_WITH_TEXT" type="twoTxTwoObj">
  <p:cSld name="TWO_OBJECTS_WITH_TEXT">
    <p:spTree>
      <p:nvGrpSpPr>
        <p:cNvPr id="1" name="Shape 63"/>
        <p:cNvGrpSpPr/>
        <p:nvPr/>
      </p:nvGrpSpPr>
      <p:grpSpPr>
        <a:xfrm>
          <a:off x="0" y="0"/>
          <a:ext cx="0" cy="0"/>
          <a:chOff x="0" y="0"/>
          <a:chExt cx="0" cy="0"/>
        </a:xfrm>
      </p:grpSpPr>
      <p:sp>
        <p:nvSpPr>
          <p:cNvPr id="64" name="Google Shape;64;p12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2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66" name="Google Shape;66;p12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7" name="Google Shape;67;p12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68" name="Google Shape;68;p12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9" name="Google Shape;69;p12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2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2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_ONLY" type="titleOnly">
  <p:cSld name="TITLE_ONLY">
    <p:spTree>
      <p:nvGrpSpPr>
        <p:cNvPr id="1" name="Shape 72"/>
        <p:cNvGrpSpPr/>
        <p:nvPr/>
      </p:nvGrpSpPr>
      <p:grpSpPr>
        <a:xfrm>
          <a:off x="0" y="0"/>
          <a:ext cx="0" cy="0"/>
          <a:chOff x="0" y="0"/>
          <a:chExt cx="0" cy="0"/>
        </a:xfrm>
      </p:grpSpPr>
      <p:sp>
        <p:nvSpPr>
          <p:cNvPr id="73" name="Google Shape;73;p128"/>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2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2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
        <p:nvSpPr>
          <p:cNvPr id="78" name="Google Shape;78;p12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BJECT_WITH_CAPTION_TEXT" type="objTx">
  <p:cSld name="OBJECT_WITH_CAPTION_TEXT">
    <p:spTree>
      <p:nvGrpSpPr>
        <p:cNvPr id="1" name="Shape 81"/>
        <p:cNvGrpSpPr/>
        <p:nvPr/>
      </p:nvGrpSpPr>
      <p:grpSpPr>
        <a:xfrm>
          <a:off x="0" y="0"/>
          <a:ext cx="0" cy="0"/>
          <a:chOff x="0" y="0"/>
          <a:chExt cx="0" cy="0"/>
        </a:xfrm>
      </p:grpSpPr>
      <p:sp>
        <p:nvSpPr>
          <p:cNvPr id="82" name="Google Shape;82;p13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3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84" name="Google Shape;84;p13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85" name="Google Shape;85;p13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3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3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_WITH_CAPTION_TEXT" type="picTx">
  <p:cSld name="PICTURE_WITH_CAPTION_TEXT">
    <p:spTree>
      <p:nvGrpSpPr>
        <p:cNvPr id="1" name="Shape 88"/>
        <p:cNvGrpSpPr/>
        <p:nvPr/>
      </p:nvGrpSpPr>
      <p:grpSpPr>
        <a:xfrm>
          <a:off x="0" y="0"/>
          <a:ext cx="0" cy="0"/>
          <a:chOff x="0" y="0"/>
          <a:chExt cx="0" cy="0"/>
        </a:xfrm>
      </p:grpSpPr>
      <p:sp>
        <p:nvSpPr>
          <p:cNvPr id="89" name="Google Shape;89;p13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3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1" name="Google Shape;91;p13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92" name="Google Shape;92;p13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3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3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_TEXT" type="vertTx">
  <p:cSld name="VERTICAL_TEXT">
    <p:spTree>
      <p:nvGrpSpPr>
        <p:cNvPr id="1" name="Shape 95"/>
        <p:cNvGrpSpPr/>
        <p:nvPr/>
      </p:nvGrpSpPr>
      <p:grpSpPr>
        <a:xfrm>
          <a:off x="0" y="0"/>
          <a:ext cx="0" cy="0"/>
          <a:chOff x="0" y="0"/>
          <a:chExt cx="0" cy="0"/>
        </a:xfrm>
      </p:grpSpPr>
      <p:sp>
        <p:nvSpPr>
          <p:cNvPr id="96" name="Google Shape;96;p132"/>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32"/>
          <p:cNvSpPr txBox="1">
            <a:spLocks noGrp="1"/>
          </p:cNvSpPr>
          <p:nvPr>
            <p:ph type="body" idx="1"/>
          </p:nvPr>
        </p:nvSpPr>
        <p:spPr>
          <a:xfrm rot="5400000">
            <a:off x="2874749" y="-1217400"/>
            <a:ext cx="3394500"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8" name="Google Shape;98;p13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3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3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_TITLE_AND_VERTICAL_TEXT" type="vertTitleAndTx">
  <p:cSld name="VERTICAL_TITLE_AND_VERTICAL_TEXT">
    <p:spTree>
      <p:nvGrpSpPr>
        <p:cNvPr id="1" name="Shape 101"/>
        <p:cNvGrpSpPr/>
        <p:nvPr/>
      </p:nvGrpSpPr>
      <p:grpSpPr>
        <a:xfrm>
          <a:off x="0" y="0"/>
          <a:ext cx="0" cy="0"/>
          <a:chOff x="0" y="0"/>
          <a:chExt cx="0" cy="0"/>
        </a:xfrm>
      </p:grpSpPr>
      <p:sp>
        <p:nvSpPr>
          <p:cNvPr id="102" name="Google Shape;102;p133"/>
          <p:cNvSpPr txBox="1">
            <a:spLocks noGrp="1"/>
          </p:cNvSpPr>
          <p:nvPr>
            <p:ph type="title"/>
          </p:nvPr>
        </p:nvSpPr>
        <p:spPr>
          <a:xfrm rot="5400000">
            <a:off x="5463749" y="1371628"/>
            <a:ext cx="4388700"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33"/>
          <p:cNvSpPr txBox="1">
            <a:spLocks noGrp="1"/>
          </p:cNvSpPr>
          <p:nvPr>
            <p:ph type="body" idx="1"/>
          </p:nvPr>
        </p:nvSpPr>
        <p:spPr>
          <a:xfrm rot="5400000">
            <a:off x="1272750" y="-609571"/>
            <a:ext cx="4388700"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4" name="Google Shape;104;p13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3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3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Shape 115"/>
        <p:cNvGrpSpPr/>
        <p:nvPr/>
      </p:nvGrpSpPr>
      <p:grpSpPr>
        <a:xfrm>
          <a:off x="0" y="0"/>
          <a:ext cx="0" cy="0"/>
          <a:chOff x="0" y="0"/>
          <a:chExt cx="0" cy="0"/>
        </a:xfrm>
      </p:grpSpPr>
      <p:sp>
        <p:nvSpPr>
          <p:cNvPr id="116" name="Google Shape;116;p122"/>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22"/>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8" name="Google Shape;118;p12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12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12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21"/>
        <p:cNvGrpSpPr/>
        <p:nvPr/>
      </p:nvGrpSpPr>
      <p:grpSpPr>
        <a:xfrm>
          <a:off x="0" y="0"/>
          <a:ext cx="0" cy="0"/>
          <a:chOff x="0" y="0"/>
          <a:chExt cx="0" cy="0"/>
        </a:xfrm>
      </p:grpSpPr>
      <p:sp>
        <p:nvSpPr>
          <p:cNvPr id="122" name="Google Shape;122;p134"/>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134"/>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24" name="Google Shape;124;p13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3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13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Shape 17"/>
        <p:cNvGrpSpPr/>
        <p:nvPr/>
      </p:nvGrpSpPr>
      <p:grpSpPr>
        <a:xfrm>
          <a:off x="0" y="0"/>
          <a:ext cx="0" cy="0"/>
          <a:chOff x="0" y="0"/>
          <a:chExt cx="0" cy="0"/>
        </a:xfrm>
      </p:grpSpPr>
      <p:sp>
        <p:nvSpPr>
          <p:cNvPr id="18" name="Google Shape;18;p11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15"/>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 name="Google Shape;20;p11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1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1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UTOLAYOUT_9">
  <p:cSld name="AUTOLAYOUT_9">
    <p:spTree>
      <p:nvGrpSpPr>
        <p:cNvPr id="1" name="Shape 127"/>
        <p:cNvGrpSpPr/>
        <p:nvPr/>
      </p:nvGrpSpPr>
      <p:grpSpPr>
        <a:xfrm>
          <a:off x="0" y="0"/>
          <a:ext cx="0" cy="0"/>
          <a:chOff x="0" y="0"/>
          <a:chExt cx="0" cy="0"/>
        </a:xfrm>
      </p:grpSpPr>
      <p:sp>
        <p:nvSpPr>
          <p:cNvPr id="128" name="Google Shape;128;p135"/>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35"/>
          <p:cNvSpPr/>
          <p:nvPr/>
        </p:nvSpPr>
        <p:spPr>
          <a:xfrm>
            <a:off x="0" y="0"/>
            <a:ext cx="4572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35"/>
          <p:cNvSpPr txBox="1">
            <a:spLocks noGrp="1"/>
          </p:cNvSpPr>
          <p:nvPr>
            <p:ph type="title"/>
          </p:nvPr>
        </p:nvSpPr>
        <p:spPr>
          <a:xfrm>
            <a:off x="4852825" y="233150"/>
            <a:ext cx="4016400" cy="11814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3000"/>
              <a:buNone/>
              <a:defRPr sz="3000" b="1">
                <a:solidFill>
                  <a:srgbClr val="0F9D58"/>
                </a:solidFill>
              </a:defRPr>
            </a:lvl1pPr>
            <a:lvl2pPr lvl="1" algn="l">
              <a:lnSpc>
                <a:spcPct val="100000"/>
              </a:lnSpc>
              <a:spcBef>
                <a:spcPts val="0"/>
              </a:spcBef>
              <a:spcAft>
                <a:spcPts val="0"/>
              </a:spcAft>
              <a:buClr>
                <a:schemeClr val="dk1"/>
              </a:buClr>
              <a:buSzPts val="3000"/>
              <a:buNone/>
              <a:defRPr sz="3000" b="1">
                <a:solidFill>
                  <a:srgbClr val="0F9D58"/>
                </a:solidFill>
              </a:defRPr>
            </a:lvl2pPr>
            <a:lvl3pPr lvl="2" algn="l">
              <a:lnSpc>
                <a:spcPct val="100000"/>
              </a:lnSpc>
              <a:spcBef>
                <a:spcPts val="0"/>
              </a:spcBef>
              <a:spcAft>
                <a:spcPts val="0"/>
              </a:spcAft>
              <a:buClr>
                <a:schemeClr val="dk1"/>
              </a:buClr>
              <a:buSzPts val="3000"/>
              <a:buNone/>
              <a:defRPr sz="3000" b="1">
                <a:solidFill>
                  <a:srgbClr val="0F9D58"/>
                </a:solidFill>
              </a:defRPr>
            </a:lvl3pPr>
            <a:lvl4pPr lvl="3" algn="l">
              <a:lnSpc>
                <a:spcPct val="100000"/>
              </a:lnSpc>
              <a:spcBef>
                <a:spcPts val="0"/>
              </a:spcBef>
              <a:spcAft>
                <a:spcPts val="0"/>
              </a:spcAft>
              <a:buClr>
                <a:schemeClr val="dk1"/>
              </a:buClr>
              <a:buSzPts val="3000"/>
              <a:buNone/>
              <a:defRPr sz="3000" b="1">
                <a:solidFill>
                  <a:srgbClr val="0F9D58"/>
                </a:solidFill>
              </a:defRPr>
            </a:lvl4pPr>
            <a:lvl5pPr lvl="4" algn="l">
              <a:lnSpc>
                <a:spcPct val="100000"/>
              </a:lnSpc>
              <a:spcBef>
                <a:spcPts val="0"/>
              </a:spcBef>
              <a:spcAft>
                <a:spcPts val="0"/>
              </a:spcAft>
              <a:buClr>
                <a:schemeClr val="dk1"/>
              </a:buClr>
              <a:buSzPts val="3000"/>
              <a:buNone/>
              <a:defRPr sz="3000" b="1">
                <a:solidFill>
                  <a:srgbClr val="0F9D58"/>
                </a:solidFill>
              </a:defRPr>
            </a:lvl5pPr>
            <a:lvl6pPr lvl="5" algn="l">
              <a:lnSpc>
                <a:spcPct val="100000"/>
              </a:lnSpc>
              <a:spcBef>
                <a:spcPts val="0"/>
              </a:spcBef>
              <a:spcAft>
                <a:spcPts val="0"/>
              </a:spcAft>
              <a:buClr>
                <a:schemeClr val="dk1"/>
              </a:buClr>
              <a:buSzPts val="3000"/>
              <a:buNone/>
              <a:defRPr sz="3000" b="1">
                <a:solidFill>
                  <a:srgbClr val="0F9D58"/>
                </a:solidFill>
              </a:defRPr>
            </a:lvl6pPr>
            <a:lvl7pPr lvl="6" algn="l">
              <a:lnSpc>
                <a:spcPct val="100000"/>
              </a:lnSpc>
              <a:spcBef>
                <a:spcPts val="0"/>
              </a:spcBef>
              <a:spcAft>
                <a:spcPts val="0"/>
              </a:spcAft>
              <a:buClr>
                <a:schemeClr val="dk1"/>
              </a:buClr>
              <a:buSzPts val="3000"/>
              <a:buNone/>
              <a:defRPr sz="3000" b="1">
                <a:solidFill>
                  <a:srgbClr val="0F9D58"/>
                </a:solidFill>
              </a:defRPr>
            </a:lvl7pPr>
            <a:lvl8pPr lvl="7" algn="l">
              <a:lnSpc>
                <a:spcPct val="100000"/>
              </a:lnSpc>
              <a:spcBef>
                <a:spcPts val="0"/>
              </a:spcBef>
              <a:spcAft>
                <a:spcPts val="0"/>
              </a:spcAft>
              <a:buClr>
                <a:schemeClr val="dk1"/>
              </a:buClr>
              <a:buSzPts val="3000"/>
              <a:buNone/>
              <a:defRPr sz="3000" b="1">
                <a:solidFill>
                  <a:srgbClr val="0F9D58"/>
                </a:solidFill>
              </a:defRPr>
            </a:lvl8pPr>
            <a:lvl9pPr lvl="8" algn="l">
              <a:lnSpc>
                <a:spcPct val="100000"/>
              </a:lnSpc>
              <a:spcBef>
                <a:spcPts val="0"/>
              </a:spcBef>
              <a:spcAft>
                <a:spcPts val="0"/>
              </a:spcAft>
              <a:buClr>
                <a:schemeClr val="dk1"/>
              </a:buClr>
              <a:buSzPts val="3000"/>
              <a:buNone/>
              <a:defRPr sz="3000" b="1">
                <a:solidFill>
                  <a:srgbClr val="0F9D58"/>
                </a:solidFill>
              </a:defRPr>
            </a:lvl9pPr>
          </a:lstStyle>
          <a:p>
            <a:endParaRPr/>
          </a:p>
        </p:txBody>
      </p:sp>
      <p:sp>
        <p:nvSpPr>
          <p:cNvPr id="131" name="Google Shape;131;p135"/>
          <p:cNvSpPr txBox="1">
            <a:spLocks noGrp="1"/>
          </p:cNvSpPr>
          <p:nvPr>
            <p:ph type="body" idx="1"/>
          </p:nvPr>
        </p:nvSpPr>
        <p:spPr>
          <a:xfrm>
            <a:off x="4852900" y="1672727"/>
            <a:ext cx="4016400" cy="2990400"/>
          </a:xfrm>
          <a:prstGeom prst="rect">
            <a:avLst/>
          </a:prstGeom>
          <a:noFill/>
          <a:ln>
            <a:noFill/>
          </a:ln>
        </p:spPr>
        <p:txBody>
          <a:bodyPr spcFirstLastPara="1" wrap="square" lIns="91425" tIns="45700" rIns="91425" bIns="45700" anchor="t" anchorCtr="0">
            <a:noAutofit/>
          </a:bodyPr>
          <a:lstStyle>
            <a:lvl1pPr marL="457200" lvl="0" indent="-330200" algn="l">
              <a:lnSpc>
                <a:spcPct val="115000"/>
              </a:lnSpc>
              <a:spcBef>
                <a:spcPts val="640"/>
              </a:spcBef>
              <a:spcAft>
                <a:spcPts val="0"/>
              </a:spcAft>
              <a:buClr>
                <a:schemeClr val="dk2"/>
              </a:buClr>
              <a:buSzPts val="1600"/>
              <a:buChar char="•"/>
              <a:defRPr sz="1600">
                <a:solidFill>
                  <a:schemeClr val="dk2"/>
                </a:solidFill>
              </a:defRPr>
            </a:lvl1pPr>
            <a:lvl2pPr marL="914400" lvl="1" indent="-406400" algn="l">
              <a:lnSpc>
                <a:spcPct val="115000"/>
              </a:lnSpc>
              <a:spcBef>
                <a:spcPts val="1600"/>
              </a:spcBef>
              <a:spcAft>
                <a:spcPts val="0"/>
              </a:spcAft>
              <a:buClr>
                <a:schemeClr val="dk2"/>
              </a:buClr>
              <a:buSzPts val="2800"/>
              <a:buChar char="–"/>
              <a:defRPr sz="1400">
                <a:solidFill>
                  <a:schemeClr val="dk2"/>
                </a:solidFill>
              </a:defRPr>
            </a:lvl2pPr>
            <a:lvl3pPr marL="1371600" lvl="2" indent="-381000" algn="l">
              <a:lnSpc>
                <a:spcPct val="115000"/>
              </a:lnSpc>
              <a:spcBef>
                <a:spcPts val="1600"/>
              </a:spcBef>
              <a:spcAft>
                <a:spcPts val="0"/>
              </a:spcAft>
              <a:buClr>
                <a:schemeClr val="dk2"/>
              </a:buClr>
              <a:buSzPts val="2400"/>
              <a:buChar char="•"/>
              <a:defRPr sz="1400">
                <a:solidFill>
                  <a:schemeClr val="dk2"/>
                </a:solidFill>
              </a:defRPr>
            </a:lvl3pPr>
            <a:lvl4pPr marL="1828800" lvl="3" indent="-355600" algn="l">
              <a:lnSpc>
                <a:spcPct val="115000"/>
              </a:lnSpc>
              <a:spcBef>
                <a:spcPts val="1600"/>
              </a:spcBef>
              <a:spcAft>
                <a:spcPts val="0"/>
              </a:spcAft>
              <a:buClr>
                <a:schemeClr val="dk2"/>
              </a:buClr>
              <a:buSzPts val="2000"/>
              <a:buChar char="–"/>
              <a:defRPr sz="1400">
                <a:solidFill>
                  <a:schemeClr val="dk2"/>
                </a:solidFill>
              </a:defRPr>
            </a:lvl4pPr>
            <a:lvl5pPr marL="2286000" lvl="4" indent="-355600" algn="l">
              <a:lnSpc>
                <a:spcPct val="115000"/>
              </a:lnSpc>
              <a:spcBef>
                <a:spcPts val="1600"/>
              </a:spcBef>
              <a:spcAft>
                <a:spcPts val="0"/>
              </a:spcAft>
              <a:buClr>
                <a:schemeClr val="dk2"/>
              </a:buClr>
              <a:buSzPts val="2000"/>
              <a:buChar char="»"/>
              <a:defRPr sz="1400">
                <a:solidFill>
                  <a:schemeClr val="dk2"/>
                </a:solidFill>
              </a:defRPr>
            </a:lvl5pPr>
            <a:lvl6pPr marL="2743200" lvl="5" indent="-355600" algn="l">
              <a:lnSpc>
                <a:spcPct val="115000"/>
              </a:lnSpc>
              <a:spcBef>
                <a:spcPts val="1600"/>
              </a:spcBef>
              <a:spcAft>
                <a:spcPts val="0"/>
              </a:spcAft>
              <a:buClr>
                <a:schemeClr val="dk2"/>
              </a:buClr>
              <a:buSzPts val="2000"/>
              <a:buChar char="•"/>
              <a:defRPr sz="1400">
                <a:solidFill>
                  <a:schemeClr val="dk2"/>
                </a:solidFill>
              </a:defRPr>
            </a:lvl6pPr>
            <a:lvl7pPr marL="3200400" lvl="6" indent="-355600" algn="l">
              <a:lnSpc>
                <a:spcPct val="115000"/>
              </a:lnSpc>
              <a:spcBef>
                <a:spcPts val="1600"/>
              </a:spcBef>
              <a:spcAft>
                <a:spcPts val="0"/>
              </a:spcAft>
              <a:buClr>
                <a:schemeClr val="dk2"/>
              </a:buClr>
              <a:buSzPts val="2000"/>
              <a:buChar char="•"/>
              <a:defRPr sz="1400">
                <a:solidFill>
                  <a:schemeClr val="dk2"/>
                </a:solidFill>
              </a:defRPr>
            </a:lvl7pPr>
            <a:lvl8pPr marL="3657600" lvl="7" indent="-355600" algn="l">
              <a:lnSpc>
                <a:spcPct val="115000"/>
              </a:lnSpc>
              <a:spcBef>
                <a:spcPts val="1600"/>
              </a:spcBef>
              <a:spcAft>
                <a:spcPts val="0"/>
              </a:spcAft>
              <a:buClr>
                <a:schemeClr val="dk2"/>
              </a:buClr>
              <a:buSzPts val="2000"/>
              <a:buChar char="•"/>
              <a:defRPr sz="1400">
                <a:solidFill>
                  <a:schemeClr val="dk2"/>
                </a:solidFill>
              </a:defRPr>
            </a:lvl8pPr>
            <a:lvl9pPr marL="4114800" lvl="8" indent="-355600" algn="l">
              <a:lnSpc>
                <a:spcPct val="115000"/>
              </a:lnSpc>
              <a:spcBef>
                <a:spcPts val="1600"/>
              </a:spcBef>
              <a:spcAft>
                <a:spcPts val="1600"/>
              </a:spcAft>
              <a:buClr>
                <a:schemeClr val="dk2"/>
              </a:buClr>
              <a:buSzPts val="2000"/>
              <a:buChar char="•"/>
              <a:defRPr sz="1400">
                <a:solidFill>
                  <a:schemeClr val="dk2"/>
                </a:solidFill>
              </a:defRPr>
            </a:lvl9pPr>
          </a:lstStyle>
          <a:p>
            <a:endParaRPr/>
          </a:p>
        </p:txBody>
      </p:sp>
      <p:sp>
        <p:nvSpPr>
          <p:cNvPr id="132" name="Google Shape;132;p135"/>
          <p:cNvSpPr txBox="1">
            <a:spLocks noGrp="1"/>
          </p:cNvSpPr>
          <p:nvPr>
            <p:ph type="sldNum" idx="12"/>
          </p:nvPr>
        </p:nvSpPr>
        <p:spPr>
          <a:xfrm>
            <a:off x="8472458" y="4663216"/>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UTOLAYOUT_10">
  <p:cSld name="AUTOLAYOUT_10">
    <p:spTree>
      <p:nvGrpSpPr>
        <p:cNvPr id="1" name="Shape 133"/>
        <p:cNvGrpSpPr/>
        <p:nvPr/>
      </p:nvGrpSpPr>
      <p:grpSpPr>
        <a:xfrm>
          <a:off x="0" y="0"/>
          <a:ext cx="0" cy="0"/>
          <a:chOff x="0" y="0"/>
          <a:chExt cx="0" cy="0"/>
        </a:xfrm>
      </p:grpSpPr>
      <p:sp>
        <p:nvSpPr>
          <p:cNvPr id="134" name="Google Shape;134;p13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5" name="Google Shape;135;p136"/>
          <p:cNvCxnSpPr/>
          <p:nvPr/>
        </p:nvCxnSpPr>
        <p:spPr>
          <a:xfrm>
            <a:off x="474475" y="336950"/>
            <a:ext cx="3163200" cy="0"/>
          </a:xfrm>
          <a:prstGeom prst="straightConnector1">
            <a:avLst/>
          </a:prstGeom>
          <a:noFill/>
          <a:ln w="9525" cap="flat" cmpd="sng">
            <a:solidFill>
              <a:schemeClr val="dk1"/>
            </a:solidFill>
            <a:prstDash val="solid"/>
            <a:round/>
            <a:headEnd type="none" w="sm" len="sm"/>
            <a:tailEnd type="none" w="sm" len="sm"/>
          </a:ln>
        </p:spPr>
      </p:cxnSp>
      <p:cxnSp>
        <p:nvCxnSpPr>
          <p:cNvPr id="136" name="Google Shape;136;p136"/>
          <p:cNvCxnSpPr/>
          <p:nvPr/>
        </p:nvCxnSpPr>
        <p:spPr>
          <a:xfrm>
            <a:off x="3828800" y="344225"/>
            <a:ext cx="4863000" cy="0"/>
          </a:xfrm>
          <a:prstGeom prst="straightConnector1">
            <a:avLst/>
          </a:prstGeom>
          <a:noFill/>
          <a:ln w="9525" cap="flat" cmpd="sng">
            <a:solidFill>
              <a:schemeClr val="dk1"/>
            </a:solidFill>
            <a:prstDash val="solid"/>
            <a:round/>
            <a:headEnd type="none" w="sm" len="sm"/>
            <a:tailEnd type="none" w="sm" len="sm"/>
          </a:ln>
        </p:spPr>
      </p:cxnSp>
      <p:sp>
        <p:nvSpPr>
          <p:cNvPr id="137" name="Google Shape;137;p136"/>
          <p:cNvSpPr txBox="1">
            <a:spLocks noGrp="1"/>
          </p:cNvSpPr>
          <p:nvPr>
            <p:ph type="title"/>
          </p:nvPr>
        </p:nvSpPr>
        <p:spPr>
          <a:xfrm>
            <a:off x="474475" y="450125"/>
            <a:ext cx="3163200" cy="2062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3000"/>
              <a:buNone/>
              <a:defRPr sz="3000" b="1">
                <a:solidFill>
                  <a:schemeClr val="dk1"/>
                </a:solidFill>
              </a:defRPr>
            </a:lvl1pPr>
            <a:lvl2pPr lvl="1" algn="l">
              <a:lnSpc>
                <a:spcPct val="100000"/>
              </a:lnSpc>
              <a:spcBef>
                <a:spcPts val="0"/>
              </a:spcBef>
              <a:spcAft>
                <a:spcPts val="0"/>
              </a:spcAft>
              <a:buClr>
                <a:schemeClr val="dk1"/>
              </a:buClr>
              <a:buSzPts val="3000"/>
              <a:buNone/>
              <a:defRPr sz="3000" b="1">
                <a:solidFill>
                  <a:schemeClr val="dk1"/>
                </a:solidFill>
              </a:defRPr>
            </a:lvl2pPr>
            <a:lvl3pPr lvl="2" algn="l">
              <a:lnSpc>
                <a:spcPct val="100000"/>
              </a:lnSpc>
              <a:spcBef>
                <a:spcPts val="0"/>
              </a:spcBef>
              <a:spcAft>
                <a:spcPts val="0"/>
              </a:spcAft>
              <a:buClr>
                <a:schemeClr val="dk1"/>
              </a:buClr>
              <a:buSzPts val="3000"/>
              <a:buNone/>
              <a:defRPr sz="3000" b="1">
                <a:solidFill>
                  <a:schemeClr val="dk1"/>
                </a:solidFill>
              </a:defRPr>
            </a:lvl3pPr>
            <a:lvl4pPr lvl="3" algn="l">
              <a:lnSpc>
                <a:spcPct val="100000"/>
              </a:lnSpc>
              <a:spcBef>
                <a:spcPts val="0"/>
              </a:spcBef>
              <a:spcAft>
                <a:spcPts val="0"/>
              </a:spcAft>
              <a:buClr>
                <a:schemeClr val="dk1"/>
              </a:buClr>
              <a:buSzPts val="3000"/>
              <a:buNone/>
              <a:defRPr sz="3000" b="1">
                <a:solidFill>
                  <a:schemeClr val="dk1"/>
                </a:solidFill>
              </a:defRPr>
            </a:lvl4pPr>
            <a:lvl5pPr lvl="4" algn="l">
              <a:lnSpc>
                <a:spcPct val="100000"/>
              </a:lnSpc>
              <a:spcBef>
                <a:spcPts val="0"/>
              </a:spcBef>
              <a:spcAft>
                <a:spcPts val="0"/>
              </a:spcAft>
              <a:buClr>
                <a:schemeClr val="dk1"/>
              </a:buClr>
              <a:buSzPts val="3000"/>
              <a:buNone/>
              <a:defRPr sz="3000" b="1">
                <a:solidFill>
                  <a:schemeClr val="dk1"/>
                </a:solidFill>
              </a:defRPr>
            </a:lvl5pPr>
            <a:lvl6pPr lvl="5" algn="l">
              <a:lnSpc>
                <a:spcPct val="100000"/>
              </a:lnSpc>
              <a:spcBef>
                <a:spcPts val="0"/>
              </a:spcBef>
              <a:spcAft>
                <a:spcPts val="0"/>
              </a:spcAft>
              <a:buClr>
                <a:schemeClr val="dk1"/>
              </a:buClr>
              <a:buSzPts val="3000"/>
              <a:buNone/>
              <a:defRPr sz="3000" b="1">
                <a:solidFill>
                  <a:schemeClr val="dk1"/>
                </a:solidFill>
              </a:defRPr>
            </a:lvl6pPr>
            <a:lvl7pPr lvl="6" algn="l">
              <a:lnSpc>
                <a:spcPct val="100000"/>
              </a:lnSpc>
              <a:spcBef>
                <a:spcPts val="0"/>
              </a:spcBef>
              <a:spcAft>
                <a:spcPts val="0"/>
              </a:spcAft>
              <a:buClr>
                <a:schemeClr val="dk1"/>
              </a:buClr>
              <a:buSzPts val="3000"/>
              <a:buNone/>
              <a:defRPr sz="3000" b="1">
                <a:solidFill>
                  <a:schemeClr val="dk1"/>
                </a:solidFill>
              </a:defRPr>
            </a:lvl7pPr>
            <a:lvl8pPr lvl="7" algn="l">
              <a:lnSpc>
                <a:spcPct val="100000"/>
              </a:lnSpc>
              <a:spcBef>
                <a:spcPts val="0"/>
              </a:spcBef>
              <a:spcAft>
                <a:spcPts val="0"/>
              </a:spcAft>
              <a:buClr>
                <a:schemeClr val="dk1"/>
              </a:buClr>
              <a:buSzPts val="3000"/>
              <a:buNone/>
              <a:defRPr sz="3000" b="1">
                <a:solidFill>
                  <a:schemeClr val="dk1"/>
                </a:solidFill>
              </a:defRPr>
            </a:lvl8pPr>
            <a:lvl9pPr lvl="8" algn="l">
              <a:lnSpc>
                <a:spcPct val="100000"/>
              </a:lnSpc>
              <a:spcBef>
                <a:spcPts val="0"/>
              </a:spcBef>
              <a:spcAft>
                <a:spcPts val="0"/>
              </a:spcAft>
              <a:buClr>
                <a:schemeClr val="dk1"/>
              </a:buClr>
              <a:buSzPts val="3000"/>
              <a:buNone/>
              <a:defRPr sz="3000" b="1">
                <a:solidFill>
                  <a:schemeClr val="dk1"/>
                </a:solidFill>
              </a:defRPr>
            </a:lvl9pPr>
          </a:lstStyle>
          <a:p>
            <a:endParaRPr/>
          </a:p>
        </p:txBody>
      </p:sp>
      <p:sp>
        <p:nvSpPr>
          <p:cNvPr id="138" name="Google Shape;138;p136"/>
          <p:cNvSpPr txBox="1">
            <a:spLocks noGrp="1"/>
          </p:cNvSpPr>
          <p:nvPr>
            <p:ph type="body" idx="1"/>
          </p:nvPr>
        </p:nvSpPr>
        <p:spPr>
          <a:xfrm>
            <a:off x="3828775" y="2969475"/>
            <a:ext cx="4863000" cy="1596000"/>
          </a:xfrm>
          <a:prstGeom prst="rect">
            <a:avLst/>
          </a:prstGeom>
          <a:noFill/>
          <a:ln>
            <a:noFill/>
          </a:ln>
        </p:spPr>
        <p:txBody>
          <a:bodyPr spcFirstLastPara="1" wrap="square" lIns="91425" tIns="45700" rIns="91425" bIns="45700" anchor="t" anchorCtr="0">
            <a:noAutofit/>
          </a:bodyPr>
          <a:lstStyle>
            <a:lvl1pPr marL="457200" lvl="0" indent="-342900" algn="l">
              <a:lnSpc>
                <a:spcPct val="115000"/>
              </a:lnSpc>
              <a:spcBef>
                <a:spcPts val="640"/>
              </a:spcBef>
              <a:spcAft>
                <a:spcPts val="0"/>
              </a:spcAft>
              <a:buClr>
                <a:schemeClr val="dk2"/>
              </a:buClr>
              <a:buSzPts val="1800"/>
              <a:buChar char="•"/>
              <a:defRPr sz="1800">
                <a:solidFill>
                  <a:schemeClr val="dk2"/>
                </a:solidFill>
              </a:defRPr>
            </a:lvl1pPr>
            <a:lvl2pPr marL="914400" lvl="1" indent="-406400" algn="l">
              <a:lnSpc>
                <a:spcPct val="115000"/>
              </a:lnSpc>
              <a:spcBef>
                <a:spcPts val="1600"/>
              </a:spcBef>
              <a:spcAft>
                <a:spcPts val="0"/>
              </a:spcAft>
              <a:buClr>
                <a:schemeClr val="dk2"/>
              </a:buClr>
              <a:buSzPts val="2800"/>
              <a:buChar char="–"/>
              <a:defRPr sz="1400">
                <a:solidFill>
                  <a:schemeClr val="dk2"/>
                </a:solidFill>
              </a:defRPr>
            </a:lvl2pPr>
            <a:lvl3pPr marL="1371600" lvl="2" indent="-381000" algn="l">
              <a:lnSpc>
                <a:spcPct val="115000"/>
              </a:lnSpc>
              <a:spcBef>
                <a:spcPts val="1600"/>
              </a:spcBef>
              <a:spcAft>
                <a:spcPts val="0"/>
              </a:spcAft>
              <a:buClr>
                <a:schemeClr val="dk2"/>
              </a:buClr>
              <a:buSzPts val="2400"/>
              <a:buChar char="•"/>
              <a:defRPr sz="1400">
                <a:solidFill>
                  <a:schemeClr val="dk2"/>
                </a:solidFill>
              </a:defRPr>
            </a:lvl3pPr>
            <a:lvl4pPr marL="1828800" lvl="3" indent="-355600" algn="l">
              <a:lnSpc>
                <a:spcPct val="115000"/>
              </a:lnSpc>
              <a:spcBef>
                <a:spcPts val="1600"/>
              </a:spcBef>
              <a:spcAft>
                <a:spcPts val="0"/>
              </a:spcAft>
              <a:buClr>
                <a:schemeClr val="dk2"/>
              </a:buClr>
              <a:buSzPts val="2000"/>
              <a:buChar char="–"/>
              <a:defRPr sz="1400">
                <a:solidFill>
                  <a:schemeClr val="dk2"/>
                </a:solidFill>
              </a:defRPr>
            </a:lvl4pPr>
            <a:lvl5pPr marL="2286000" lvl="4" indent="-355600" algn="l">
              <a:lnSpc>
                <a:spcPct val="115000"/>
              </a:lnSpc>
              <a:spcBef>
                <a:spcPts val="1600"/>
              </a:spcBef>
              <a:spcAft>
                <a:spcPts val="0"/>
              </a:spcAft>
              <a:buClr>
                <a:schemeClr val="dk2"/>
              </a:buClr>
              <a:buSzPts val="2000"/>
              <a:buChar char="»"/>
              <a:defRPr sz="1400">
                <a:solidFill>
                  <a:schemeClr val="dk2"/>
                </a:solidFill>
              </a:defRPr>
            </a:lvl5pPr>
            <a:lvl6pPr marL="2743200" lvl="5" indent="-355600" algn="l">
              <a:lnSpc>
                <a:spcPct val="115000"/>
              </a:lnSpc>
              <a:spcBef>
                <a:spcPts val="1600"/>
              </a:spcBef>
              <a:spcAft>
                <a:spcPts val="0"/>
              </a:spcAft>
              <a:buClr>
                <a:schemeClr val="dk2"/>
              </a:buClr>
              <a:buSzPts val="2000"/>
              <a:buChar char="•"/>
              <a:defRPr sz="1400">
                <a:solidFill>
                  <a:schemeClr val="dk2"/>
                </a:solidFill>
              </a:defRPr>
            </a:lvl6pPr>
            <a:lvl7pPr marL="3200400" lvl="6" indent="-355600" algn="l">
              <a:lnSpc>
                <a:spcPct val="115000"/>
              </a:lnSpc>
              <a:spcBef>
                <a:spcPts val="1600"/>
              </a:spcBef>
              <a:spcAft>
                <a:spcPts val="0"/>
              </a:spcAft>
              <a:buClr>
                <a:schemeClr val="dk2"/>
              </a:buClr>
              <a:buSzPts val="2000"/>
              <a:buChar char="•"/>
              <a:defRPr sz="1400">
                <a:solidFill>
                  <a:schemeClr val="dk2"/>
                </a:solidFill>
              </a:defRPr>
            </a:lvl7pPr>
            <a:lvl8pPr marL="3657600" lvl="7" indent="-355600" algn="l">
              <a:lnSpc>
                <a:spcPct val="115000"/>
              </a:lnSpc>
              <a:spcBef>
                <a:spcPts val="1600"/>
              </a:spcBef>
              <a:spcAft>
                <a:spcPts val="0"/>
              </a:spcAft>
              <a:buClr>
                <a:schemeClr val="dk2"/>
              </a:buClr>
              <a:buSzPts val="2000"/>
              <a:buChar char="•"/>
              <a:defRPr sz="1400">
                <a:solidFill>
                  <a:schemeClr val="dk2"/>
                </a:solidFill>
              </a:defRPr>
            </a:lvl8pPr>
            <a:lvl9pPr marL="4114800" lvl="8" indent="-355600" algn="l">
              <a:lnSpc>
                <a:spcPct val="115000"/>
              </a:lnSpc>
              <a:spcBef>
                <a:spcPts val="1600"/>
              </a:spcBef>
              <a:spcAft>
                <a:spcPts val="1600"/>
              </a:spcAft>
              <a:buClr>
                <a:schemeClr val="dk2"/>
              </a:buClr>
              <a:buSzPts val="2000"/>
              <a:buChar char="•"/>
              <a:defRPr sz="1400">
                <a:solidFill>
                  <a:schemeClr val="dk2"/>
                </a:solidFill>
              </a:defRPr>
            </a:lvl9pPr>
          </a:lstStyle>
          <a:p>
            <a:endParaRPr/>
          </a:p>
        </p:txBody>
      </p:sp>
      <p:sp>
        <p:nvSpPr>
          <p:cNvPr id="139" name="Google Shape;139;p136"/>
          <p:cNvSpPr txBox="1">
            <a:spLocks noGrp="1"/>
          </p:cNvSpPr>
          <p:nvPr>
            <p:ph type="sldNum" idx="12"/>
          </p:nvPr>
        </p:nvSpPr>
        <p:spPr>
          <a:xfrm>
            <a:off x="8556784" y="4749850"/>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_HEADER" type="secHead">
  <p:cSld name="SECTION_HEADER">
    <p:spTree>
      <p:nvGrpSpPr>
        <p:cNvPr id="1" name="Shape 140"/>
        <p:cNvGrpSpPr/>
        <p:nvPr/>
      </p:nvGrpSpPr>
      <p:grpSpPr>
        <a:xfrm>
          <a:off x="0" y="0"/>
          <a:ext cx="0" cy="0"/>
          <a:chOff x="0" y="0"/>
          <a:chExt cx="0" cy="0"/>
        </a:xfrm>
      </p:grpSpPr>
      <p:sp>
        <p:nvSpPr>
          <p:cNvPr id="141" name="Google Shape;141;p137"/>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137"/>
          <p:cNvSpPr txBox="1">
            <a:spLocks noGrp="1"/>
          </p:cNvSpPr>
          <p:nvPr>
            <p:ph type="body" idx="1"/>
          </p:nvPr>
        </p:nvSpPr>
        <p:spPr>
          <a:xfrm>
            <a:off x="722313" y="2180035"/>
            <a:ext cx="7772400" cy="11253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43" name="Google Shape;143;p13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13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13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_OBJECTS" type="twoObj">
  <p:cSld name="TWO_OBJECTS">
    <p:spTree>
      <p:nvGrpSpPr>
        <p:cNvPr id="1" name="Shape 146"/>
        <p:cNvGrpSpPr/>
        <p:nvPr/>
      </p:nvGrpSpPr>
      <p:grpSpPr>
        <a:xfrm>
          <a:off x="0" y="0"/>
          <a:ext cx="0" cy="0"/>
          <a:chOff x="0" y="0"/>
          <a:chExt cx="0" cy="0"/>
        </a:xfrm>
      </p:grpSpPr>
      <p:sp>
        <p:nvSpPr>
          <p:cNvPr id="147" name="Google Shape;147;p138"/>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138"/>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49" name="Google Shape;149;p138"/>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50" name="Google Shape;150;p13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13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13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_OBJECTS_WITH_TEXT" type="twoTxTwoObj">
  <p:cSld name="TWO_OBJECTS_WITH_TEXT">
    <p:spTree>
      <p:nvGrpSpPr>
        <p:cNvPr id="1" name="Shape 153"/>
        <p:cNvGrpSpPr/>
        <p:nvPr/>
      </p:nvGrpSpPr>
      <p:grpSpPr>
        <a:xfrm>
          <a:off x="0" y="0"/>
          <a:ext cx="0" cy="0"/>
          <a:chOff x="0" y="0"/>
          <a:chExt cx="0" cy="0"/>
        </a:xfrm>
      </p:grpSpPr>
      <p:sp>
        <p:nvSpPr>
          <p:cNvPr id="154" name="Google Shape;154;p139"/>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139"/>
          <p:cNvSpPr txBox="1">
            <a:spLocks noGrp="1"/>
          </p:cNvSpPr>
          <p:nvPr>
            <p:ph type="body" idx="1"/>
          </p:nvPr>
        </p:nvSpPr>
        <p:spPr>
          <a:xfrm>
            <a:off x="457200" y="1151335"/>
            <a:ext cx="4040100" cy="480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56" name="Google Shape;156;p139"/>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57" name="Google Shape;157;p139"/>
          <p:cNvSpPr txBox="1">
            <a:spLocks noGrp="1"/>
          </p:cNvSpPr>
          <p:nvPr>
            <p:ph type="body" idx="3"/>
          </p:nvPr>
        </p:nvSpPr>
        <p:spPr>
          <a:xfrm>
            <a:off x="4645025" y="1151335"/>
            <a:ext cx="4041900" cy="480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58" name="Google Shape;158;p139"/>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59" name="Google Shape;159;p13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13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13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ONLY" type="titleOnly">
  <p:cSld name="TITLE_ONLY">
    <p:spTree>
      <p:nvGrpSpPr>
        <p:cNvPr id="1" name="Shape 162"/>
        <p:cNvGrpSpPr/>
        <p:nvPr/>
      </p:nvGrpSpPr>
      <p:grpSpPr>
        <a:xfrm>
          <a:off x="0" y="0"/>
          <a:ext cx="0" cy="0"/>
          <a:chOff x="0" y="0"/>
          <a:chExt cx="0" cy="0"/>
        </a:xfrm>
      </p:grpSpPr>
      <p:sp>
        <p:nvSpPr>
          <p:cNvPr id="163" name="Google Shape;163;p14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14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14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14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7"/>
        <p:cNvGrpSpPr/>
        <p:nvPr/>
      </p:nvGrpSpPr>
      <p:grpSpPr>
        <a:xfrm>
          <a:off x="0" y="0"/>
          <a:ext cx="0" cy="0"/>
          <a:chOff x="0" y="0"/>
          <a:chExt cx="0" cy="0"/>
        </a:xfrm>
      </p:grpSpPr>
      <p:sp>
        <p:nvSpPr>
          <p:cNvPr id="168" name="Google Shape;168;p14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14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14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BJECT_WITH_CAPTION_TEXT" type="objTx">
  <p:cSld name="OBJECT_WITH_CAPTION_TEXT">
    <p:spTree>
      <p:nvGrpSpPr>
        <p:cNvPr id="1" name="Shape 171"/>
        <p:cNvGrpSpPr/>
        <p:nvPr/>
      </p:nvGrpSpPr>
      <p:grpSpPr>
        <a:xfrm>
          <a:off x="0" y="0"/>
          <a:ext cx="0" cy="0"/>
          <a:chOff x="0" y="0"/>
          <a:chExt cx="0" cy="0"/>
        </a:xfrm>
      </p:grpSpPr>
      <p:sp>
        <p:nvSpPr>
          <p:cNvPr id="172" name="Google Shape;172;p142"/>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142"/>
          <p:cNvSpPr txBox="1">
            <a:spLocks noGrp="1"/>
          </p:cNvSpPr>
          <p:nvPr>
            <p:ph type="body" idx="1"/>
          </p:nvPr>
        </p:nvSpPr>
        <p:spPr>
          <a:xfrm>
            <a:off x="3575050" y="204788"/>
            <a:ext cx="5111700" cy="43896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4" name="Google Shape;174;p142"/>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75" name="Google Shape;175;p14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14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14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ICTURE_WITH_CAPTION_TEXT" type="picTx">
  <p:cSld name="PICTURE_WITH_CAPTION_TEXT">
    <p:spTree>
      <p:nvGrpSpPr>
        <p:cNvPr id="1" name="Shape 178"/>
        <p:cNvGrpSpPr/>
        <p:nvPr/>
      </p:nvGrpSpPr>
      <p:grpSpPr>
        <a:xfrm>
          <a:off x="0" y="0"/>
          <a:ext cx="0" cy="0"/>
          <a:chOff x="0" y="0"/>
          <a:chExt cx="0" cy="0"/>
        </a:xfrm>
      </p:grpSpPr>
      <p:sp>
        <p:nvSpPr>
          <p:cNvPr id="179" name="Google Shape;179;p143"/>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143"/>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81" name="Google Shape;181;p143"/>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82" name="Google Shape;182;p14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14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14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_TEXT" type="vertTx">
  <p:cSld name="VERTICAL_TEXT">
    <p:spTree>
      <p:nvGrpSpPr>
        <p:cNvPr id="1" name="Shape 185"/>
        <p:cNvGrpSpPr/>
        <p:nvPr/>
      </p:nvGrpSpPr>
      <p:grpSpPr>
        <a:xfrm>
          <a:off x="0" y="0"/>
          <a:ext cx="0" cy="0"/>
          <a:chOff x="0" y="0"/>
          <a:chExt cx="0" cy="0"/>
        </a:xfrm>
      </p:grpSpPr>
      <p:sp>
        <p:nvSpPr>
          <p:cNvPr id="186" name="Google Shape;186;p14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144"/>
          <p:cNvSpPr txBox="1">
            <a:spLocks noGrp="1"/>
          </p:cNvSpPr>
          <p:nvPr>
            <p:ph type="body" idx="1"/>
          </p:nvPr>
        </p:nvSpPr>
        <p:spPr>
          <a:xfrm rot="5400000">
            <a:off x="2874749"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8" name="Google Shape;188;p14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14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14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UTOLAYOUT_11">
  <p:cSld name="AUTOLAYOUT_11">
    <p:spTree>
      <p:nvGrpSpPr>
        <p:cNvPr id="1" name="Shape 23"/>
        <p:cNvGrpSpPr/>
        <p:nvPr/>
      </p:nvGrpSpPr>
      <p:grpSpPr>
        <a:xfrm>
          <a:off x="0" y="0"/>
          <a:ext cx="0" cy="0"/>
          <a:chOff x="0" y="0"/>
          <a:chExt cx="0" cy="0"/>
        </a:xfrm>
      </p:grpSpPr>
      <p:sp>
        <p:nvSpPr>
          <p:cNvPr id="24" name="Google Shape;24;p11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116"/>
          <p:cNvSpPr txBox="1">
            <a:spLocks noGrp="1"/>
          </p:cNvSpPr>
          <p:nvPr>
            <p:ph type="ctrTitle"/>
          </p:nvPr>
        </p:nvSpPr>
        <p:spPr>
          <a:xfrm>
            <a:off x="390450" y="361375"/>
            <a:ext cx="8363100" cy="1001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3000"/>
              <a:buNone/>
              <a:defRPr sz="3000">
                <a:solidFill>
                  <a:srgbClr val="F1DFCB"/>
                </a:solidFill>
              </a:defRPr>
            </a:lvl1pPr>
            <a:lvl2pPr lvl="1" algn="l">
              <a:lnSpc>
                <a:spcPct val="100000"/>
              </a:lnSpc>
              <a:spcBef>
                <a:spcPts val="0"/>
              </a:spcBef>
              <a:spcAft>
                <a:spcPts val="0"/>
              </a:spcAft>
              <a:buClr>
                <a:schemeClr val="dk1"/>
              </a:buClr>
              <a:buSzPts val="3000"/>
              <a:buNone/>
              <a:defRPr sz="3000">
                <a:solidFill>
                  <a:srgbClr val="F1DFCB"/>
                </a:solidFill>
              </a:defRPr>
            </a:lvl2pPr>
            <a:lvl3pPr lvl="2" algn="l">
              <a:lnSpc>
                <a:spcPct val="100000"/>
              </a:lnSpc>
              <a:spcBef>
                <a:spcPts val="0"/>
              </a:spcBef>
              <a:spcAft>
                <a:spcPts val="0"/>
              </a:spcAft>
              <a:buClr>
                <a:schemeClr val="dk1"/>
              </a:buClr>
              <a:buSzPts val="3000"/>
              <a:buNone/>
              <a:defRPr sz="3000">
                <a:solidFill>
                  <a:srgbClr val="F1DFCB"/>
                </a:solidFill>
              </a:defRPr>
            </a:lvl3pPr>
            <a:lvl4pPr lvl="3" algn="l">
              <a:lnSpc>
                <a:spcPct val="100000"/>
              </a:lnSpc>
              <a:spcBef>
                <a:spcPts val="0"/>
              </a:spcBef>
              <a:spcAft>
                <a:spcPts val="0"/>
              </a:spcAft>
              <a:buClr>
                <a:schemeClr val="dk1"/>
              </a:buClr>
              <a:buSzPts val="3000"/>
              <a:buNone/>
              <a:defRPr sz="3000">
                <a:solidFill>
                  <a:srgbClr val="F1DFCB"/>
                </a:solidFill>
              </a:defRPr>
            </a:lvl4pPr>
            <a:lvl5pPr lvl="4" algn="l">
              <a:lnSpc>
                <a:spcPct val="100000"/>
              </a:lnSpc>
              <a:spcBef>
                <a:spcPts val="0"/>
              </a:spcBef>
              <a:spcAft>
                <a:spcPts val="0"/>
              </a:spcAft>
              <a:buClr>
                <a:schemeClr val="dk1"/>
              </a:buClr>
              <a:buSzPts val="3000"/>
              <a:buNone/>
              <a:defRPr sz="3000">
                <a:solidFill>
                  <a:srgbClr val="F1DFCB"/>
                </a:solidFill>
              </a:defRPr>
            </a:lvl5pPr>
            <a:lvl6pPr lvl="5" algn="l">
              <a:lnSpc>
                <a:spcPct val="100000"/>
              </a:lnSpc>
              <a:spcBef>
                <a:spcPts val="0"/>
              </a:spcBef>
              <a:spcAft>
                <a:spcPts val="0"/>
              </a:spcAft>
              <a:buClr>
                <a:schemeClr val="dk1"/>
              </a:buClr>
              <a:buSzPts val="3000"/>
              <a:buNone/>
              <a:defRPr sz="3000">
                <a:solidFill>
                  <a:srgbClr val="F1DFCB"/>
                </a:solidFill>
              </a:defRPr>
            </a:lvl6pPr>
            <a:lvl7pPr lvl="6" algn="l">
              <a:lnSpc>
                <a:spcPct val="100000"/>
              </a:lnSpc>
              <a:spcBef>
                <a:spcPts val="0"/>
              </a:spcBef>
              <a:spcAft>
                <a:spcPts val="0"/>
              </a:spcAft>
              <a:buClr>
                <a:schemeClr val="dk1"/>
              </a:buClr>
              <a:buSzPts val="3000"/>
              <a:buNone/>
              <a:defRPr sz="3000">
                <a:solidFill>
                  <a:srgbClr val="F1DFCB"/>
                </a:solidFill>
              </a:defRPr>
            </a:lvl7pPr>
            <a:lvl8pPr lvl="7" algn="l">
              <a:lnSpc>
                <a:spcPct val="100000"/>
              </a:lnSpc>
              <a:spcBef>
                <a:spcPts val="0"/>
              </a:spcBef>
              <a:spcAft>
                <a:spcPts val="0"/>
              </a:spcAft>
              <a:buClr>
                <a:schemeClr val="dk1"/>
              </a:buClr>
              <a:buSzPts val="3000"/>
              <a:buNone/>
              <a:defRPr sz="3000">
                <a:solidFill>
                  <a:srgbClr val="F1DFCB"/>
                </a:solidFill>
              </a:defRPr>
            </a:lvl8pPr>
            <a:lvl9pPr lvl="8" algn="l">
              <a:lnSpc>
                <a:spcPct val="100000"/>
              </a:lnSpc>
              <a:spcBef>
                <a:spcPts val="0"/>
              </a:spcBef>
              <a:spcAft>
                <a:spcPts val="0"/>
              </a:spcAft>
              <a:buClr>
                <a:schemeClr val="dk1"/>
              </a:buClr>
              <a:buSzPts val="3000"/>
              <a:buNone/>
              <a:defRPr sz="3000">
                <a:solidFill>
                  <a:srgbClr val="F1DFCB"/>
                </a:solidFill>
              </a:defRPr>
            </a:lvl9pPr>
          </a:lstStyle>
          <a:p>
            <a:endParaRPr/>
          </a:p>
        </p:txBody>
      </p:sp>
      <p:sp>
        <p:nvSpPr>
          <p:cNvPr id="26" name="Google Shape;26;p116"/>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0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0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0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0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0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0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0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0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0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VERTICAL_TITLE_AND_VERTICAL_TEXT" type="vertTitleAndTx">
  <p:cSld name="VERTICAL_TITLE_AND_VERTICAL_TEXT">
    <p:spTree>
      <p:nvGrpSpPr>
        <p:cNvPr id="1" name="Shape 191"/>
        <p:cNvGrpSpPr/>
        <p:nvPr/>
      </p:nvGrpSpPr>
      <p:grpSpPr>
        <a:xfrm>
          <a:off x="0" y="0"/>
          <a:ext cx="0" cy="0"/>
          <a:chOff x="0" y="0"/>
          <a:chExt cx="0" cy="0"/>
        </a:xfrm>
      </p:grpSpPr>
      <p:sp>
        <p:nvSpPr>
          <p:cNvPr id="192" name="Google Shape;192;p145"/>
          <p:cNvSpPr txBox="1">
            <a:spLocks noGrp="1"/>
          </p:cNvSpPr>
          <p:nvPr>
            <p:ph type="title"/>
          </p:nvPr>
        </p:nvSpPr>
        <p:spPr>
          <a:xfrm rot="5400000">
            <a:off x="5463749"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145"/>
          <p:cNvSpPr txBox="1">
            <a:spLocks noGrp="1"/>
          </p:cNvSpPr>
          <p:nvPr>
            <p:ph type="body" idx="1"/>
          </p:nvPr>
        </p:nvSpPr>
        <p:spPr>
          <a:xfrm rot="5400000">
            <a:off x="1272750" y="-609571"/>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4" name="Google Shape;194;p14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14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14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UTOLAYOUT_10">
  <p:cSld name="AUTOLAYOUT_10">
    <p:spTree>
      <p:nvGrpSpPr>
        <p:cNvPr id="1" name="Shape 27"/>
        <p:cNvGrpSpPr/>
        <p:nvPr/>
      </p:nvGrpSpPr>
      <p:grpSpPr>
        <a:xfrm>
          <a:off x="0" y="0"/>
          <a:ext cx="0" cy="0"/>
          <a:chOff x="0" y="0"/>
          <a:chExt cx="0" cy="0"/>
        </a:xfrm>
      </p:grpSpPr>
      <p:sp>
        <p:nvSpPr>
          <p:cNvPr id="28" name="Google Shape;28;p117"/>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 name="Google Shape;29;p117"/>
          <p:cNvCxnSpPr/>
          <p:nvPr/>
        </p:nvCxnSpPr>
        <p:spPr>
          <a:xfrm>
            <a:off x="474475" y="336950"/>
            <a:ext cx="3163200" cy="0"/>
          </a:xfrm>
          <a:prstGeom prst="straightConnector1">
            <a:avLst/>
          </a:prstGeom>
          <a:noFill/>
          <a:ln w="9525" cap="flat" cmpd="sng">
            <a:solidFill>
              <a:schemeClr val="dk1"/>
            </a:solidFill>
            <a:prstDash val="solid"/>
            <a:round/>
            <a:headEnd type="none" w="sm" len="sm"/>
            <a:tailEnd type="none" w="sm" len="sm"/>
          </a:ln>
        </p:spPr>
      </p:cxnSp>
      <p:cxnSp>
        <p:nvCxnSpPr>
          <p:cNvPr id="30" name="Google Shape;30;p117"/>
          <p:cNvCxnSpPr/>
          <p:nvPr/>
        </p:nvCxnSpPr>
        <p:spPr>
          <a:xfrm>
            <a:off x="3828800" y="344225"/>
            <a:ext cx="4863000" cy="0"/>
          </a:xfrm>
          <a:prstGeom prst="straightConnector1">
            <a:avLst/>
          </a:prstGeom>
          <a:noFill/>
          <a:ln w="9525" cap="flat" cmpd="sng">
            <a:solidFill>
              <a:schemeClr val="dk1"/>
            </a:solidFill>
            <a:prstDash val="solid"/>
            <a:round/>
            <a:headEnd type="none" w="sm" len="sm"/>
            <a:tailEnd type="none" w="sm" len="sm"/>
          </a:ln>
        </p:spPr>
      </p:cxnSp>
      <p:sp>
        <p:nvSpPr>
          <p:cNvPr id="31" name="Google Shape;31;p117"/>
          <p:cNvSpPr txBox="1">
            <a:spLocks noGrp="1"/>
          </p:cNvSpPr>
          <p:nvPr>
            <p:ph type="title"/>
          </p:nvPr>
        </p:nvSpPr>
        <p:spPr>
          <a:xfrm>
            <a:off x="474475" y="450125"/>
            <a:ext cx="3163200" cy="20622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3000"/>
              <a:buNone/>
              <a:defRPr sz="3000" b="1">
                <a:solidFill>
                  <a:schemeClr val="dk1"/>
                </a:solidFill>
              </a:defRPr>
            </a:lvl1pPr>
            <a:lvl2pPr lvl="1" algn="l">
              <a:lnSpc>
                <a:spcPct val="100000"/>
              </a:lnSpc>
              <a:spcBef>
                <a:spcPts val="0"/>
              </a:spcBef>
              <a:spcAft>
                <a:spcPts val="0"/>
              </a:spcAft>
              <a:buClr>
                <a:schemeClr val="dk1"/>
              </a:buClr>
              <a:buSzPts val="3000"/>
              <a:buNone/>
              <a:defRPr sz="3000" b="1">
                <a:solidFill>
                  <a:schemeClr val="dk1"/>
                </a:solidFill>
              </a:defRPr>
            </a:lvl2pPr>
            <a:lvl3pPr lvl="2" algn="l">
              <a:lnSpc>
                <a:spcPct val="100000"/>
              </a:lnSpc>
              <a:spcBef>
                <a:spcPts val="0"/>
              </a:spcBef>
              <a:spcAft>
                <a:spcPts val="0"/>
              </a:spcAft>
              <a:buClr>
                <a:schemeClr val="dk1"/>
              </a:buClr>
              <a:buSzPts val="3000"/>
              <a:buNone/>
              <a:defRPr sz="3000" b="1">
                <a:solidFill>
                  <a:schemeClr val="dk1"/>
                </a:solidFill>
              </a:defRPr>
            </a:lvl3pPr>
            <a:lvl4pPr lvl="3" algn="l">
              <a:lnSpc>
                <a:spcPct val="100000"/>
              </a:lnSpc>
              <a:spcBef>
                <a:spcPts val="0"/>
              </a:spcBef>
              <a:spcAft>
                <a:spcPts val="0"/>
              </a:spcAft>
              <a:buClr>
                <a:schemeClr val="dk1"/>
              </a:buClr>
              <a:buSzPts val="3000"/>
              <a:buNone/>
              <a:defRPr sz="3000" b="1">
                <a:solidFill>
                  <a:schemeClr val="dk1"/>
                </a:solidFill>
              </a:defRPr>
            </a:lvl4pPr>
            <a:lvl5pPr lvl="4" algn="l">
              <a:lnSpc>
                <a:spcPct val="100000"/>
              </a:lnSpc>
              <a:spcBef>
                <a:spcPts val="0"/>
              </a:spcBef>
              <a:spcAft>
                <a:spcPts val="0"/>
              </a:spcAft>
              <a:buClr>
                <a:schemeClr val="dk1"/>
              </a:buClr>
              <a:buSzPts val="3000"/>
              <a:buNone/>
              <a:defRPr sz="3000" b="1">
                <a:solidFill>
                  <a:schemeClr val="dk1"/>
                </a:solidFill>
              </a:defRPr>
            </a:lvl5pPr>
            <a:lvl6pPr lvl="5" algn="l">
              <a:lnSpc>
                <a:spcPct val="100000"/>
              </a:lnSpc>
              <a:spcBef>
                <a:spcPts val="0"/>
              </a:spcBef>
              <a:spcAft>
                <a:spcPts val="0"/>
              </a:spcAft>
              <a:buClr>
                <a:schemeClr val="dk1"/>
              </a:buClr>
              <a:buSzPts val="3000"/>
              <a:buNone/>
              <a:defRPr sz="3000" b="1">
                <a:solidFill>
                  <a:schemeClr val="dk1"/>
                </a:solidFill>
              </a:defRPr>
            </a:lvl6pPr>
            <a:lvl7pPr lvl="6" algn="l">
              <a:lnSpc>
                <a:spcPct val="100000"/>
              </a:lnSpc>
              <a:spcBef>
                <a:spcPts val="0"/>
              </a:spcBef>
              <a:spcAft>
                <a:spcPts val="0"/>
              </a:spcAft>
              <a:buClr>
                <a:schemeClr val="dk1"/>
              </a:buClr>
              <a:buSzPts val="3000"/>
              <a:buNone/>
              <a:defRPr sz="3000" b="1">
                <a:solidFill>
                  <a:schemeClr val="dk1"/>
                </a:solidFill>
              </a:defRPr>
            </a:lvl7pPr>
            <a:lvl8pPr lvl="7" algn="l">
              <a:lnSpc>
                <a:spcPct val="100000"/>
              </a:lnSpc>
              <a:spcBef>
                <a:spcPts val="0"/>
              </a:spcBef>
              <a:spcAft>
                <a:spcPts val="0"/>
              </a:spcAft>
              <a:buClr>
                <a:schemeClr val="dk1"/>
              </a:buClr>
              <a:buSzPts val="3000"/>
              <a:buNone/>
              <a:defRPr sz="3000" b="1">
                <a:solidFill>
                  <a:schemeClr val="dk1"/>
                </a:solidFill>
              </a:defRPr>
            </a:lvl8pPr>
            <a:lvl9pPr lvl="8" algn="l">
              <a:lnSpc>
                <a:spcPct val="100000"/>
              </a:lnSpc>
              <a:spcBef>
                <a:spcPts val="0"/>
              </a:spcBef>
              <a:spcAft>
                <a:spcPts val="0"/>
              </a:spcAft>
              <a:buClr>
                <a:schemeClr val="dk1"/>
              </a:buClr>
              <a:buSzPts val="3000"/>
              <a:buNone/>
              <a:defRPr sz="3000" b="1">
                <a:solidFill>
                  <a:schemeClr val="dk1"/>
                </a:solidFill>
              </a:defRPr>
            </a:lvl9pPr>
          </a:lstStyle>
          <a:p>
            <a:endParaRPr/>
          </a:p>
        </p:txBody>
      </p:sp>
      <p:sp>
        <p:nvSpPr>
          <p:cNvPr id="32" name="Google Shape;32;p117"/>
          <p:cNvSpPr txBox="1">
            <a:spLocks noGrp="1"/>
          </p:cNvSpPr>
          <p:nvPr>
            <p:ph type="body" idx="1"/>
          </p:nvPr>
        </p:nvSpPr>
        <p:spPr>
          <a:xfrm>
            <a:off x="3828775" y="2969475"/>
            <a:ext cx="4863000" cy="1596000"/>
          </a:xfrm>
          <a:prstGeom prst="rect">
            <a:avLst/>
          </a:prstGeom>
          <a:noFill/>
          <a:ln>
            <a:noFill/>
          </a:ln>
        </p:spPr>
        <p:txBody>
          <a:bodyPr spcFirstLastPara="1" wrap="square" lIns="91425" tIns="45700" rIns="91425" bIns="45700" anchor="t" anchorCtr="0">
            <a:normAutofit/>
          </a:bodyPr>
          <a:lstStyle>
            <a:lvl1pPr marL="457200" lvl="0" indent="-342900" algn="l">
              <a:lnSpc>
                <a:spcPct val="115000"/>
              </a:lnSpc>
              <a:spcBef>
                <a:spcPts val="640"/>
              </a:spcBef>
              <a:spcAft>
                <a:spcPts val="0"/>
              </a:spcAft>
              <a:buClr>
                <a:schemeClr val="dk2"/>
              </a:buClr>
              <a:buSzPts val="1800"/>
              <a:buChar char="•"/>
              <a:defRPr sz="1800">
                <a:solidFill>
                  <a:schemeClr val="dk2"/>
                </a:solidFill>
              </a:defRPr>
            </a:lvl1pPr>
            <a:lvl2pPr marL="914400" lvl="1" indent="-406400" algn="l">
              <a:lnSpc>
                <a:spcPct val="115000"/>
              </a:lnSpc>
              <a:spcBef>
                <a:spcPts val="1600"/>
              </a:spcBef>
              <a:spcAft>
                <a:spcPts val="0"/>
              </a:spcAft>
              <a:buClr>
                <a:schemeClr val="dk2"/>
              </a:buClr>
              <a:buSzPts val="2800"/>
              <a:buChar char="–"/>
              <a:defRPr sz="1400">
                <a:solidFill>
                  <a:schemeClr val="dk2"/>
                </a:solidFill>
              </a:defRPr>
            </a:lvl2pPr>
            <a:lvl3pPr marL="1371600" lvl="2" indent="-381000" algn="l">
              <a:lnSpc>
                <a:spcPct val="115000"/>
              </a:lnSpc>
              <a:spcBef>
                <a:spcPts val="1600"/>
              </a:spcBef>
              <a:spcAft>
                <a:spcPts val="0"/>
              </a:spcAft>
              <a:buClr>
                <a:schemeClr val="dk2"/>
              </a:buClr>
              <a:buSzPts val="2400"/>
              <a:buChar char="•"/>
              <a:defRPr sz="1400">
                <a:solidFill>
                  <a:schemeClr val="dk2"/>
                </a:solidFill>
              </a:defRPr>
            </a:lvl3pPr>
            <a:lvl4pPr marL="1828800" lvl="3" indent="-355600" algn="l">
              <a:lnSpc>
                <a:spcPct val="115000"/>
              </a:lnSpc>
              <a:spcBef>
                <a:spcPts val="1600"/>
              </a:spcBef>
              <a:spcAft>
                <a:spcPts val="0"/>
              </a:spcAft>
              <a:buClr>
                <a:schemeClr val="dk2"/>
              </a:buClr>
              <a:buSzPts val="2000"/>
              <a:buChar char="–"/>
              <a:defRPr sz="1400">
                <a:solidFill>
                  <a:schemeClr val="dk2"/>
                </a:solidFill>
              </a:defRPr>
            </a:lvl4pPr>
            <a:lvl5pPr marL="2286000" lvl="4" indent="-355600" algn="l">
              <a:lnSpc>
                <a:spcPct val="115000"/>
              </a:lnSpc>
              <a:spcBef>
                <a:spcPts val="1600"/>
              </a:spcBef>
              <a:spcAft>
                <a:spcPts val="0"/>
              </a:spcAft>
              <a:buClr>
                <a:schemeClr val="dk2"/>
              </a:buClr>
              <a:buSzPts val="2000"/>
              <a:buChar char="»"/>
              <a:defRPr sz="1400">
                <a:solidFill>
                  <a:schemeClr val="dk2"/>
                </a:solidFill>
              </a:defRPr>
            </a:lvl5pPr>
            <a:lvl6pPr marL="2743200" lvl="5" indent="-355600" algn="l">
              <a:lnSpc>
                <a:spcPct val="115000"/>
              </a:lnSpc>
              <a:spcBef>
                <a:spcPts val="1600"/>
              </a:spcBef>
              <a:spcAft>
                <a:spcPts val="0"/>
              </a:spcAft>
              <a:buClr>
                <a:schemeClr val="dk2"/>
              </a:buClr>
              <a:buSzPts val="2000"/>
              <a:buChar char="•"/>
              <a:defRPr sz="1400">
                <a:solidFill>
                  <a:schemeClr val="dk2"/>
                </a:solidFill>
              </a:defRPr>
            </a:lvl6pPr>
            <a:lvl7pPr marL="3200400" lvl="6" indent="-355600" algn="l">
              <a:lnSpc>
                <a:spcPct val="115000"/>
              </a:lnSpc>
              <a:spcBef>
                <a:spcPts val="1600"/>
              </a:spcBef>
              <a:spcAft>
                <a:spcPts val="0"/>
              </a:spcAft>
              <a:buClr>
                <a:schemeClr val="dk2"/>
              </a:buClr>
              <a:buSzPts val="2000"/>
              <a:buChar char="•"/>
              <a:defRPr sz="1400">
                <a:solidFill>
                  <a:schemeClr val="dk2"/>
                </a:solidFill>
              </a:defRPr>
            </a:lvl7pPr>
            <a:lvl8pPr marL="3657600" lvl="7" indent="-355600" algn="l">
              <a:lnSpc>
                <a:spcPct val="115000"/>
              </a:lnSpc>
              <a:spcBef>
                <a:spcPts val="1600"/>
              </a:spcBef>
              <a:spcAft>
                <a:spcPts val="0"/>
              </a:spcAft>
              <a:buClr>
                <a:schemeClr val="dk2"/>
              </a:buClr>
              <a:buSzPts val="2000"/>
              <a:buChar char="•"/>
              <a:defRPr sz="1400">
                <a:solidFill>
                  <a:schemeClr val="dk2"/>
                </a:solidFill>
              </a:defRPr>
            </a:lvl8pPr>
            <a:lvl9pPr marL="4114800" lvl="8" indent="-355600" algn="l">
              <a:lnSpc>
                <a:spcPct val="115000"/>
              </a:lnSpc>
              <a:spcBef>
                <a:spcPts val="1600"/>
              </a:spcBef>
              <a:spcAft>
                <a:spcPts val="1600"/>
              </a:spcAft>
              <a:buClr>
                <a:schemeClr val="dk2"/>
              </a:buClr>
              <a:buSzPts val="2000"/>
              <a:buChar char="•"/>
              <a:defRPr sz="1400">
                <a:solidFill>
                  <a:schemeClr val="dk2"/>
                </a:solidFill>
              </a:defRPr>
            </a:lvl9pPr>
          </a:lstStyle>
          <a:p>
            <a:endParaRPr/>
          </a:p>
        </p:txBody>
      </p:sp>
      <p:sp>
        <p:nvSpPr>
          <p:cNvPr id="33" name="Google Shape;33;p117"/>
          <p:cNvSpPr txBox="1">
            <a:spLocks noGrp="1"/>
          </p:cNvSpPr>
          <p:nvPr>
            <p:ph type="sldNum" idx="12"/>
          </p:nvPr>
        </p:nvSpPr>
        <p:spPr>
          <a:xfrm>
            <a:off x="8556784" y="4749850"/>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UTOLAYOUT_15">
  <p:cSld name="AUTOLAYOUT_15">
    <p:spTree>
      <p:nvGrpSpPr>
        <p:cNvPr id="1" name="Shape 34"/>
        <p:cNvGrpSpPr/>
        <p:nvPr/>
      </p:nvGrpSpPr>
      <p:grpSpPr>
        <a:xfrm>
          <a:off x="0" y="0"/>
          <a:ext cx="0" cy="0"/>
          <a:chOff x="0" y="0"/>
          <a:chExt cx="0" cy="0"/>
        </a:xfrm>
      </p:grpSpPr>
      <p:sp>
        <p:nvSpPr>
          <p:cNvPr id="35" name="Google Shape;35;p118"/>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118"/>
          <p:cNvSpPr txBox="1">
            <a:spLocks noGrp="1"/>
          </p:cNvSpPr>
          <p:nvPr>
            <p:ph type="ctrTitle"/>
          </p:nvPr>
        </p:nvSpPr>
        <p:spPr>
          <a:xfrm>
            <a:off x="661050" y="542100"/>
            <a:ext cx="7821900" cy="40593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lt1"/>
              </a:buClr>
              <a:buSzPts val="8000"/>
              <a:buNone/>
              <a:defRPr sz="8000" b="1">
                <a:solidFill>
                  <a:schemeClr val="lt1"/>
                </a:solidFill>
              </a:defRPr>
            </a:lvl1pPr>
            <a:lvl2pPr lvl="1" algn="ctr">
              <a:lnSpc>
                <a:spcPct val="100000"/>
              </a:lnSpc>
              <a:spcBef>
                <a:spcPts val="0"/>
              </a:spcBef>
              <a:spcAft>
                <a:spcPts val="0"/>
              </a:spcAft>
              <a:buClr>
                <a:schemeClr val="lt1"/>
              </a:buClr>
              <a:buSzPts val="8000"/>
              <a:buNone/>
              <a:defRPr sz="8000" b="1">
                <a:solidFill>
                  <a:schemeClr val="lt1"/>
                </a:solidFill>
              </a:defRPr>
            </a:lvl2pPr>
            <a:lvl3pPr lvl="2" algn="ctr">
              <a:lnSpc>
                <a:spcPct val="100000"/>
              </a:lnSpc>
              <a:spcBef>
                <a:spcPts val="0"/>
              </a:spcBef>
              <a:spcAft>
                <a:spcPts val="0"/>
              </a:spcAft>
              <a:buClr>
                <a:schemeClr val="lt1"/>
              </a:buClr>
              <a:buSzPts val="8000"/>
              <a:buNone/>
              <a:defRPr sz="8000" b="1">
                <a:solidFill>
                  <a:schemeClr val="lt1"/>
                </a:solidFill>
              </a:defRPr>
            </a:lvl3pPr>
            <a:lvl4pPr lvl="3" algn="ctr">
              <a:lnSpc>
                <a:spcPct val="100000"/>
              </a:lnSpc>
              <a:spcBef>
                <a:spcPts val="0"/>
              </a:spcBef>
              <a:spcAft>
                <a:spcPts val="0"/>
              </a:spcAft>
              <a:buClr>
                <a:schemeClr val="lt1"/>
              </a:buClr>
              <a:buSzPts val="8000"/>
              <a:buNone/>
              <a:defRPr sz="8000" b="1">
                <a:solidFill>
                  <a:schemeClr val="lt1"/>
                </a:solidFill>
              </a:defRPr>
            </a:lvl4pPr>
            <a:lvl5pPr lvl="4" algn="ctr">
              <a:lnSpc>
                <a:spcPct val="100000"/>
              </a:lnSpc>
              <a:spcBef>
                <a:spcPts val="0"/>
              </a:spcBef>
              <a:spcAft>
                <a:spcPts val="0"/>
              </a:spcAft>
              <a:buClr>
                <a:schemeClr val="lt1"/>
              </a:buClr>
              <a:buSzPts val="8000"/>
              <a:buNone/>
              <a:defRPr sz="8000" b="1">
                <a:solidFill>
                  <a:schemeClr val="lt1"/>
                </a:solidFill>
              </a:defRPr>
            </a:lvl5pPr>
            <a:lvl6pPr lvl="5" algn="ctr">
              <a:lnSpc>
                <a:spcPct val="100000"/>
              </a:lnSpc>
              <a:spcBef>
                <a:spcPts val="0"/>
              </a:spcBef>
              <a:spcAft>
                <a:spcPts val="0"/>
              </a:spcAft>
              <a:buClr>
                <a:schemeClr val="lt1"/>
              </a:buClr>
              <a:buSzPts val="8000"/>
              <a:buNone/>
              <a:defRPr sz="8000" b="1">
                <a:solidFill>
                  <a:schemeClr val="lt1"/>
                </a:solidFill>
              </a:defRPr>
            </a:lvl6pPr>
            <a:lvl7pPr lvl="6" algn="ctr">
              <a:lnSpc>
                <a:spcPct val="100000"/>
              </a:lnSpc>
              <a:spcBef>
                <a:spcPts val="0"/>
              </a:spcBef>
              <a:spcAft>
                <a:spcPts val="0"/>
              </a:spcAft>
              <a:buClr>
                <a:schemeClr val="lt1"/>
              </a:buClr>
              <a:buSzPts val="8000"/>
              <a:buNone/>
              <a:defRPr sz="8000" b="1">
                <a:solidFill>
                  <a:schemeClr val="lt1"/>
                </a:solidFill>
              </a:defRPr>
            </a:lvl7pPr>
            <a:lvl8pPr lvl="7" algn="ctr">
              <a:lnSpc>
                <a:spcPct val="100000"/>
              </a:lnSpc>
              <a:spcBef>
                <a:spcPts val="0"/>
              </a:spcBef>
              <a:spcAft>
                <a:spcPts val="0"/>
              </a:spcAft>
              <a:buClr>
                <a:schemeClr val="lt1"/>
              </a:buClr>
              <a:buSzPts val="8000"/>
              <a:buNone/>
              <a:defRPr sz="8000" b="1">
                <a:solidFill>
                  <a:schemeClr val="lt1"/>
                </a:solidFill>
              </a:defRPr>
            </a:lvl8pPr>
            <a:lvl9pPr lvl="8" algn="ctr">
              <a:lnSpc>
                <a:spcPct val="100000"/>
              </a:lnSpc>
              <a:spcBef>
                <a:spcPts val="0"/>
              </a:spcBef>
              <a:spcAft>
                <a:spcPts val="0"/>
              </a:spcAft>
              <a:buClr>
                <a:schemeClr val="lt1"/>
              </a:buClr>
              <a:buSzPts val="8000"/>
              <a:buNone/>
              <a:defRPr sz="8000" b="1">
                <a:solidFill>
                  <a:schemeClr val="lt1"/>
                </a:solidFill>
              </a:defRPr>
            </a:lvl9pPr>
          </a:lstStyle>
          <a:p>
            <a:endParaRPr/>
          </a:p>
        </p:txBody>
      </p:sp>
      <p:sp>
        <p:nvSpPr>
          <p:cNvPr id="37" name="Google Shape;37;p118"/>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0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0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0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0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0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0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0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0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UTOLAYOUT_16">
  <p:cSld name="AUTOLAYOUT_16">
    <p:spTree>
      <p:nvGrpSpPr>
        <p:cNvPr id="1" name="Shape 38"/>
        <p:cNvGrpSpPr/>
        <p:nvPr/>
      </p:nvGrpSpPr>
      <p:grpSpPr>
        <a:xfrm>
          <a:off x="0" y="0"/>
          <a:ext cx="0" cy="0"/>
          <a:chOff x="0" y="0"/>
          <a:chExt cx="0" cy="0"/>
        </a:xfrm>
      </p:grpSpPr>
      <p:sp>
        <p:nvSpPr>
          <p:cNvPr id="39" name="Google Shape;39;p123"/>
          <p:cNvSpPr/>
          <p:nvPr/>
        </p:nvSpPr>
        <p:spPr>
          <a:xfrm>
            <a:off x="0" y="0"/>
            <a:ext cx="9144000" cy="5143500"/>
          </a:xfrm>
          <a:prstGeom prst="rect">
            <a:avLst/>
          </a:prstGeom>
          <a:solidFill>
            <a:srgbClr val="D0E0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123"/>
          <p:cNvSpPr/>
          <p:nvPr/>
        </p:nvSpPr>
        <p:spPr>
          <a:xfrm>
            <a:off x="2448225" y="447900"/>
            <a:ext cx="4247700" cy="42477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123"/>
          <p:cNvSpPr/>
          <p:nvPr/>
        </p:nvSpPr>
        <p:spPr>
          <a:xfrm>
            <a:off x="2571825" y="571500"/>
            <a:ext cx="4000500" cy="40005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123"/>
          <p:cNvSpPr txBox="1">
            <a:spLocks noGrp="1"/>
          </p:cNvSpPr>
          <p:nvPr>
            <p:ph type="title"/>
          </p:nvPr>
        </p:nvSpPr>
        <p:spPr>
          <a:xfrm>
            <a:off x="3019425" y="1662150"/>
            <a:ext cx="3105300" cy="1819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400"/>
              <a:buNone/>
              <a:defRPr sz="4000" b="1">
                <a:solidFill>
                  <a:srgbClr val="D0E0E3"/>
                </a:solidFill>
              </a:defRPr>
            </a:lvl1pPr>
            <a:lvl2pPr lvl="1" algn="ctr">
              <a:lnSpc>
                <a:spcPct val="100000"/>
              </a:lnSpc>
              <a:spcBef>
                <a:spcPts val="0"/>
              </a:spcBef>
              <a:spcAft>
                <a:spcPts val="0"/>
              </a:spcAft>
              <a:buSzPts val="1400"/>
              <a:buNone/>
              <a:defRPr sz="2800" b="1">
                <a:solidFill>
                  <a:srgbClr val="D0E0E3"/>
                </a:solidFill>
              </a:defRPr>
            </a:lvl2pPr>
            <a:lvl3pPr lvl="2" algn="ctr">
              <a:lnSpc>
                <a:spcPct val="100000"/>
              </a:lnSpc>
              <a:spcBef>
                <a:spcPts val="0"/>
              </a:spcBef>
              <a:spcAft>
                <a:spcPts val="0"/>
              </a:spcAft>
              <a:buSzPts val="1400"/>
              <a:buNone/>
              <a:defRPr sz="2800" b="1">
                <a:solidFill>
                  <a:srgbClr val="D0E0E3"/>
                </a:solidFill>
              </a:defRPr>
            </a:lvl3pPr>
            <a:lvl4pPr lvl="3" algn="ctr">
              <a:lnSpc>
                <a:spcPct val="100000"/>
              </a:lnSpc>
              <a:spcBef>
                <a:spcPts val="0"/>
              </a:spcBef>
              <a:spcAft>
                <a:spcPts val="0"/>
              </a:spcAft>
              <a:buSzPts val="1400"/>
              <a:buNone/>
              <a:defRPr sz="2800" b="1">
                <a:solidFill>
                  <a:srgbClr val="D0E0E3"/>
                </a:solidFill>
              </a:defRPr>
            </a:lvl4pPr>
            <a:lvl5pPr lvl="4" algn="ctr">
              <a:lnSpc>
                <a:spcPct val="100000"/>
              </a:lnSpc>
              <a:spcBef>
                <a:spcPts val="0"/>
              </a:spcBef>
              <a:spcAft>
                <a:spcPts val="0"/>
              </a:spcAft>
              <a:buSzPts val="1400"/>
              <a:buNone/>
              <a:defRPr sz="2800" b="1">
                <a:solidFill>
                  <a:srgbClr val="D0E0E3"/>
                </a:solidFill>
              </a:defRPr>
            </a:lvl5pPr>
            <a:lvl6pPr lvl="5" algn="ctr">
              <a:lnSpc>
                <a:spcPct val="100000"/>
              </a:lnSpc>
              <a:spcBef>
                <a:spcPts val="0"/>
              </a:spcBef>
              <a:spcAft>
                <a:spcPts val="0"/>
              </a:spcAft>
              <a:buSzPts val="1400"/>
              <a:buNone/>
              <a:defRPr sz="2800" b="1">
                <a:solidFill>
                  <a:srgbClr val="D0E0E3"/>
                </a:solidFill>
              </a:defRPr>
            </a:lvl6pPr>
            <a:lvl7pPr lvl="6" algn="ctr">
              <a:lnSpc>
                <a:spcPct val="100000"/>
              </a:lnSpc>
              <a:spcBef>
                <a:spcPts val="0"/>
              </a:spcBef>
              <a:spcAft>
                <a:spcPts val="0"/>
              </a:spcAft>
              <a:buSzPts val="1400"/>
              <a:buNone/>
              <a:defRPr sz="2800" b="1">
                <a:solidFill>
                  <a:srgbClr val="D0E0E3"/>
                </a:solidFill>
              </a:defRPr>
            </a:lvl7pPr>
            <a:lvl8pPr lvl="7" algn="ctr">
              <a:lnSpc>
                <a:spcPct val="100000"/>
              </a:lnSpc>
              <a:spcBef>
                <a:spcPts val="0"/>
              </a:spcBef>
              <a:spcAft>
                <a:spcPts val="0"/>
              </a:spcAft>
              <a:buSzPts val="1400"/>
              <a:buNone/>
              <a:defRPr sz="2800" b="1">
                <a:solidFill>
                  <a:srgbClr val="D0E0E3"/>
                </a:solidFill>
              </a:defRPr>
            </a:lvl8pPr>
            <a:lvl9pPr lvl="8" algn="ctr">
              <a:lnSpc>
                <a:spcPct val="100000"/>
              </a:lnSpc>
              <a:spcBef>
                <a:spcPts val="0"/>
              </a:spcBef>
              <a:spcAft>
                <a:spcPts val="0"/>
              </a:spcAft>
              <a:buSzPts val="1400"/>
              <a:buNone/>
              <a:defRPr sz="2800" b="1">
                <a:solidFill>
                  <a:srgbClr val="D0E0E3"/>
                </a:solidFill>
              </a:defRPr>
            </a:lvl9pPr>
          </a:lstStyle>
          <a:p>
            <a:endParaRPr/>
          </a:p>
        </p:txBody>
      </p:sp>
      <p:sp>
        <p:nvSpPr>
          <p:cNvPr id="43" name="Google Shape;43;p123"/>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0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0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0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0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0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0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0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0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0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UTOLAYOUT_9">
  <p:cSld name="AUTOLAYOUT_9">
    <p:spTree>
      <p:nvGrpSpPr>
        <p:cNvPr id="1" name="Shape 44"/>
        <p:cNvGrpSpPr/>
        <p:nvPr/>
      </p:nvGrpSpPr>
      <p:grpSpPr>
        <a:xfrm>
          <a:off x="0" y="0"/>
          <a:ext cx="0" cy="0"/>
          <a:chOff x="0" y="0"/>
          <a:chExt cx="0" cy="0"/>
        </a:xfrm>
      </p:grpSpPr>
      <p:sp>
        <p:nvSpPr>
          <p:cNvPr id="45" name="Google Shape;45;p124"/>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124"/>
          <p:cNvSpPr/>
          <p:nvPr/>
        </p:nvSpPr>
        <p:spPr>
          <a:xfrm>
            <a:off x="0" y="0"/>
            <a:ext cx="4572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124"/>
          <p:cNvSpPr txBox="1">
            <a:spLocks noGrp="1"/>
          </p:cNvSpPr>
          <p:nvPr>
            <p:ph type="title"/>
          </p:nvPr>
        </p:nvSpPr>
        <p:spPr>
          <a:xfrm>
            <a:off x="4852825" y="233150"/>
            <a:ext cx="4016400" cy="11814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3000"/>
              <a:buNone/>
              <a:defRPr sz="3000" b="1">
                <a:solidFill>
                  <a:srgbClr val="0F9D58"/>
                </a:solidFill>
              </a:defRPr>
            </a:lvl1pPr>
            <a:lvl2pPr lvl="1" algn="l">
              <a:lnSpc>
                <a:spcPct val="100000"/>
              </a:lnSpc>
              <a:spcBef>
                <a:spcPts val="0"/>
              </a:spcBef>
              <a:spcAft>
                <a:spcPts val="0"/>
              </a:spcAft>
              <a:buClr>
                <a:schemeClr val="dk1"/>
              </a:buClr>
              <a:buSzPts val="3000"/>
              <a:buNone/>
              <a:defRPr sz="3000" b="1">
                <a:solidFill>
                  <a:srgbClr val="0F9D58"/>
                </a:solidFill>
              </a:defRPr>
            </a:lvl2pPr>
            <a:lvl3pPr lvl="2" algn="l">
              <a:lnSpc>
                <a:spcPct val="100000"/>
              </a:lnSpc>
              <a:spcBef>
                <a:spcPts val="0"/>
              </a:spcBef>
              <a:spcAft>
                <a:spcPts val="0"/>
              </a:spcAft>
              <a:buClr>
                <a:schemeClr val="dk1"/>
              </a:buClr>
              <a:buSzPts val="3000"/>
              <a:buNone/>
              <a:defRPr sz="3000" b="1">
                <a:solidFill>
                  <a:srgbClr val="0F9D58"/>
                </a:solidFill>
              </a:defRPr>
            </a:lvl3pPr>
            <a:lvl4pPr lvl="3" algn="l">
              <a:lnSpc>
                <a:spcPct val="100000"/>
              </a:lnSpc>
              <a:spcBef>
                <a:spcPts val="0"/>
              </a:spcBef>
              <a:spcAft>
                <a:spcPts val="0"/>
              </a:spcAft>
              <a:buClr>
                <a:schemeClr val="dk1"/>
              </a:buClr>
              <a:buSzPts val="3000"/>
              <a:buNone/>
              <a:defRPr sz="3000" b="1">
                <a:solidFill>
                  <a:srgbClr val="0F9D58"/>
                </a:solidFill>
              </a:defRPr>
            </a:lvl4pPr>
            <a:lvl5pPr lvl="4" algn="l">
              <a:lnSpc>
                <a:spcPct val="100000"/>
              </a:lnSpc>
              <a:spcBef>
                <a:spcPts val="0"/>
              </a:spcBef>
              <a:spcAft>
                <a:spcPts val="0"/>
              </a:spcAft>
              <a:buClr>
                <a:schemeClr val="dk1"/>
              </a:buClr>
              <a:buSzPts val="3000"/>
              <a:buNone/>
              <a:defRPr sz="3000" b="1">
                <a:solidFill>
                  <a:srgbClr val="0F9D58"/>
                </a:solidFill>
              </a:defRPr>
            </a:lvl5pPr>
            <a:lvl6pPr lvl="5" algn="l">
              <a:lnSpc>
                <a:spcPct val="100000"/>
              </a:lnSpc>
              <a:spcBef>
                <a:spcPts val="0"/>
              </a:spcBef>
              <a:spcAft>
                <a:spcPts val="0"/>
              </a:spcAft>
              <a:buClr>
                <a:schemeClr val="dk1"/>
              </a:buClr>
              <a:buSzPts val="3000"/>
              <a:buNone/>
              <a:defRPr sz="3000" b="1">
                <a:solidFill>
                  <a:srgbClr val="0F9D58"/>
                </a:solidFill>
              </a:defRPr>
            </a:lvl6pPr>
            <a:lvl7pPr lvl="6" algn="l">
              <a:lnSpc>
                <a:spcPct val="100000"/>
              </a:lnSpc>
              <a:spcBef>
                <a:spcPts val="0"/>
              </a:spcBef>
              <a:spcAft>
                <a:spcPts val="0"/>
              </a:spcAft>
              <a:buClr>
                <a:schemeClr val="dk1"/>
              </a:buClr>
              <a:buSzPts val="3000"/>
              <a:buNone/>
              <a:defRPr sz="3000" b="1">
                <a:solidFill>
                  <a:srgbClr val="0F9D58"/>
                </a:solidFill>
              </a:defRPr>
            </a:lvl7pPr>
            <a:lvl8pPr lvl="7" algn="l">
              <a:lnSpc>
                <a:spcPct val="100000"/>
              </a:lnSpc>
              <a:spcBef>
                <a:spcPts val="0"/>
              </a:spcBef>
              <a:spcAft>
                <a:spcPts val="0"/>
              </a:spcAft>
              <a:buClr>
                <a:schemeClr val="dk1"/>
              </a:buClr>
              <a:buSzPts val="3000"/>
              <a:buNone/>
              <a:defRPr sz="3000" b="1">
                <a:solidFill>
                  <a:srgbClr val="0F9D58"/>
                </a:solidFill>
              </a:defRPr>
            </a:lvl8pPr>
            <a:lvl9pPr lvl="8" algn="l">
              <a:lnSpc>
                <a:spcPct val="100000"/>
              </a:lnSpc>
              <a:spcBef>
                <a:spcPts val="0"/>
              </a:spcBef>
              <a:spcAft>
                <a:spcPts val="0"/>
              </a:spcAft>
              <a:buClr>
                <a:schemeClr val="dk1"/>
              </a:buClr>
              <a:buSzPts val="3000"/>
              <a:buNone/>
              <a:defRPr sz="3000" b="1">
                <a:solidFill>
                  <a:srgbClr val="0F9D58"/>
                </a:solidFill>
              </a:defRPr>
            </a:lvl9pPr>
          </a:lstStyle>
          <a:p>
            <a:endParaRPr/>
          </a:p>
        </p:txBody>
      </p:sp>
      <p:sp>
        <p:nvSpPr>
          <p:cNvPr id="48" name="Google Shape;48;p124"/>
          <p:cNvSpPr txBox="1">
            <a:spLocks noGrp="1"/>
          </p:cNvSpPr>
          <p:nvPr>
            <p:ph type="body" idx="1"/>
          </p:nvPr>
        </p:nvSpPr>
        <p:spPr>
          <a:xfrm>
            <a:off x="4852900" y="1672727"/>
            <a:ext cx="4016400" cy="2990400"/>
          </a:xfrm>
          <a:prstGeom prst="rect">
            <a:avLst/>
          </a:prstGeom>
          <a:noFill/>
          <a:ln>
            <a:noFill/>
          </a:ln>
        </p:spPr>
        <p:txBody>
          <a:bodyPr spcFirstLastPara="1" wrap="square" lIns="91425" tIns="45700" rIns="91425" bIns="45700" anchor="t" anchorCtr="0">
            <a:noAutofit/>
          </a:bodyPr>
          <a:lstStyle>
            <a:lvl1pPr marL="457200" lvl="0" indent="-330200" algn="l">
              <a:lnSpc>
                <a:spcPct val="115000"/>
              </a:lnSpc>
              <a:spcBef>
                <a:spcPts val="640"/>
              </a:spcBef>
              <a:spcAft>
                <a:spcPts val="0"/>
              </a:spcAft>
              <a:buClr>
                <a:schemeClr val="dk2"/>
              </a:buClr>
              <a:buSzPts val="1600"/>
              <a:buChar char="•"/>
              <a:defRPr sz="1600">
                <a:solidFill>
                  <a:schemeClr val="dk2"/>
                </a:solidFill>
              </a:defRPr>
            </a:lvl1pPr>
            <a:lvl2pPr marL="914400" lvl="1" indent="-406400" algn="l">
              <a:lnSpc>
                <a:spcPct val="115000"/>
              </a:lnSpc>
              <a:spcBef>
                <a:spcPts val="1600"/>
              </a:spcBef>
              <a:spcAft>
                <a:spcPts val="0"/>
              </a:spcAft>
              <a:buClr>
                <a:schemeClr val="dk2"/>
              </a:buClr>
              <a:buSzPts val="2800"/>
              <a:buChar char="–"/>
              <a:defRPr sz="1400">
                <a:solidFill>
                  <a:schemeClr val="dk2"/>
                </a:solidFill>
              </a:defRPr>
            </a:lvl2pPr>
            <a:lvl3pPr marL="1371600" lvl="2" indent="-381000" algn="l">
              <a:lnSpc>
                <a:spcPct val="115000"/>
              </a:lnSpc>
              <a:spcBef>
                <a:spcPts val="1600"/>
              </a:spcBef>
              <a:spcAft>
                <a:spcPts val="0"/>
              </a:spcAft>
              <a:buClr>
                <a:schemeClr val="dk2"/>
              </a:buClr>
              <a:buSzPts val="2400"/>
              <a:buChar char="•"/>
              <a:defRPr sz="1400">
                <a:solidFill>
                  <a:schemeClr val="dk2"/>
                </a:solidFill>
              </a:defRPr>
            </a:lvl3pPr>
            <a:lvl4pPr marL="1828800" lvl="3" indent="-355600" algn="l">
              <a:lnSpc>
                <a:spcPct val="115000"/>
              </a:lnSpc>
              <a:spcBef>
                <a:spcPts val="1600"/>
              </a:spcBef>
              <a:spcAft>
                <a:spcPts val="0"/>
              </a:spcAft>
              <a:buClr>
                <a:schemeClr val="dk2"/>
              </a:buClr>
              <a:buSzPts val="2000"/>
              <a:buChar char="–"/>
              <a:defRPr sz="1400">
                <a:solidFill>
                  <a:schemeClr val="dk2"/>
                </a:solidFill>
              </a:defRPr>
            </a:lvl4pPr>
            <a:lvl5pPr marL="2286000" lvl="4" indent="-355600" algn="l">
              <a:lnSpc>
                <a:spcPct val="115000"/>
              </a:lnSpc>
              <a:spcBef>
                <a:spcPts val="1600"/>
              </a:spcBef>
              <a:spcAft>
                <a:spcPts val="0"/>
              </a:spcAft>
              <a:buClr>
                <a:schemeClr val="dk2"/>
              </a:buClr>
              <a:buSzPts val="2000"/>
              <a:buChar char="»"/>
              <a:defRPr sz="1400">
                <a:solidFill>
                  <a:schemeClr val="dk2"/>
                </a:solidFill>
              </a:defRPr>
            </a:lvl5pPr>
            <a:lvl6pPr marL="2743200" lvl="5" indent="-355600" algn="l">
              <a:lnSpc>
                <a:spcPct val="115000"/>
              </a:lnSpc>
              <a:spcBef>
                <a:spcPts val="1600"/>
              </a:spcBef>
              <a:spcAft>
                <a:spcPts val="0"/>
              </a:spcAft>
              <a:buClr>
                <a:schemeClr val="dk2"/>
              </a:buClr>
              <a:buSzPts val="2000"/>
              <a:buChar char="•"/>
              <a:defRPr sz="1400">
                <a:solidFill>
                  <a:schemeClr val="dk2"/>
                </a:solidFill>
              </a:defRPr>
            </a:lvl6pPr>
            <a:lvl7pPr marL="3200400" lvl="6" indent="-355600" algn="l">
              <a:lnSpc>
                <a:spcPct val="115000"/>
              </a:lnSpc>
              <a:spcBef>
                <a:spcPts val="1600"/>
              </a:spcBef>
              <a:spcAft>
                <a:spcPts val="0"/>
              </a:spcAft>
              <a:buClr>
                <a:schemeClr val="dk2"/>
              </a:buClr>
              <a:buSzPts val="2000"/>
              <a:buChar char="•"/>
              <a:defRPr sz="1400">
                <a:solidFill>
                  <a:schemeClr val="dk2"/>
                </a:solidFill>
              </a:defRPr>
            </a:lvl7pPr>
            <a:lvl8pPr marL="3657600" lvl="7" indent="-355600" algn="l">
              <a:lnSpc>
                <a:spcPct val="115000"/>
              </a:lnSpc>
              <a:spcBef>
                <a:spcPts val="1600"/>
              </a:spcBef>
              <a:spcAft>
                <a:spcPts val="0"/>
              </a:spcAft>
              <a:buClr>
                <a:schemeClr val="dk2"/>
              </a:buClr>
              <a:buSzPts val="2000"/>
              <a:buChar char="•"/>
              <a:defRPr sz="1400">
                <a:solidFill>
                  <a:schemeClr val="dk2"/>
                </a:solidFill>
              </a:defRPr>
            </a:lvl8pPr>
            <a:lvl9pPr marL="4114800" lvl="8" indent="-355600" algn="l">
              <a:lnSpc>
                <a:spcPct val="115000"/>
              </a:lnSpc>
              <a:spcBef>
                <a:spcPts val="1600"/>
              </a:spcBef>
              <a:spcAft>
                <a:spcPts val="1600"/>
              </a:spcAft>
              <a:buClr>
                <a:schemeClr val="dk2"/>
              </a:buClr>
              <a:buSzPts val="2000"/>
              <a:buChar char="•"/>
              <a:defRPr sz="1400">
                <a:solidFill>
                  <a:schemeClr val="dk2"/>
                </a:solidFill>
              </a:defRPr>
            </a:lvl9pPr>
          </a:lstStyle>
          <a:p>
            <a:endParaRPr/>
          </a:p>
        </p:txBody>
      </p:sp>
      <p:sp>
        <p:nvSpPr>
          <p:cNvPr id="49" name="Google Shape;49;p124"/>
          <p:cNvSpPr txBox="1">
            <a:spLocks noGrp="1"/>
          </p:cNvSpPr>
          <p:nvPr>
            <p:ph type="sldNum" idx="12"/>
          </p:nvPr>
        </p:nvSpPr>
        <p:spPr>
          <a:xfrm>
            <a:off x="8472458" y="4663216"/>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_HEADER" type="secHead">
  <p:cSld name="SECTION_HEADER">
    <p:spTree>
      <p:nvGrpSpPr>
        <p:cNvPr id="1" name="Shape 50"/>
        <p:cNvGrpSpPr/>
        <p:nvPr/>
      </p:nvGrpSpPr>
      <p:grpSpPr>
        <a:xfrm>
          <a:off x="0" y="0"/>
          <a:ext cx="0" cy="0"/>
          <a:chOff x="0" y="0"/>
          <a:chExt cx="0" cy="0"/>
        </a:xfrm>
      </p:grpSpPr>
      <p:sp>
        <p:nvSpPr>
          <p:cNvPr id="51" name="Google Shape;51;p125"/>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25"/>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53" name="Google Shape;53;p12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2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2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_OBJECTS" type="twoObj">
  <p:cSld name="TWO_OBJECTS">
    <p:spTree>
      <p:nvGrpSpPr>
        <p:cNvPr id="1" name="Shape 56"/>
        <p:cNvGrpSpPr/>
        <p:nvPr/>
      </p:nvGrpSpPr>
      <p:grpSpPr>
        <a:xfrm>
          <a:off x="0" y="0"/>
          <a:ext cx="0" cy="0"/>
          <a:chOff x="0" y="0"/>
          <a:chExt cx="0" cy="0"/>
        </a:xfrm>
      </p:grpSpPr>
      <p:sp>
        <p:nvSpPr>
          <p:cNvPr id="57" name="Google Shape;57;p12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2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59" name="Google Shape;59;p12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60" name="Google Shape;60;p12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2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2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1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1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10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109"/>
        <p:cNvGrpSpPr/>
        <p:nvPr/>
      </p:nvGrpSpPr>
      <p:grpSpPr>
        <a:xfrm>
          <a:off x="0" y="0"/>
          <a:ext cx="0" cy="0"/>
          <a:chOff x="0" y="0"/>
          <a:chExt cx="0" cy="0"/>
        </a:xfrm>
      </p:grpSpPr>
      <p:sp>
        <p:nvSpPr>
          <p:cNvPr id="110" name="Google Shape;110;p12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1" name="Google Shape;111;p12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2" name="Google Shape;112;p12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3" name="Google Shape;113;p12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2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4.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9.png"/><Relationship Id="rId4" Type="http://schemas.openxmlformats.org/officeDocument/2006/relationships/image" Target="../media/image68.png"/></Relationships>
</file>

<file path=ppt/slides/_rels/slide10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8.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9.png"/><Relationship Id="rId4" Type="http://schemas.openxmlformats.org/officeDocument/2006/relationships/image" Target="../media/image68.png"/></Relationships>
</file>

<file path=ppt/slides/_rels/slide10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58.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9.png"/><Relationship Id="rId4" Type="http://schemas.openxmlformats.org/officeDocument/2006/relationships/image" Target="../media/image68.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0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10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62.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62.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7.xml"/><Relationship Id="rId5" Type="http://schemas.openxmlformats.org/officeDocument/2006/relationships/image" Target="../media/image65.png"/><Relationship Id="rId4" Type="http://schemas.openxmlformats.org/officeDocument/2006/relationships/image" Target="../media/image64.jp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3" Type="http://schemas.openxmlformats.org/officeDocument/2006/relationships/image" Target="../media/image18.png"/><Relationship Id="rId7" Type="http://schemas.openxmlformats.org/officeDocument/2006/relationships/image" Target="../media/image70.png"/><Relationship Id="rId12"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69.png"/><Relationship Id="rId11" Type="http://schemas.openxmlformats.org/officeDocument/2006/relationships/image" Target="../media/image73.png"/><Relationship Id="rId5" Type="http://schemas.openxmlformats.org/officeDocument/2006/relationships/image" Target="../media/image68.png"/><Relationship Id="rId10" Type="http://schemas.openxmlformats.org/officeDocument/2006/relationships/image" Target="../media/image72.png"/><Relationship Id="rId4" Type="http://schemas.openxmlformats.org/officeDocument/2006/relationships/image" Target="../media/image19.png"/><Relationship Id="rId9"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18.xml"/><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18.xm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18.xml"/><Relationship Id="rId6" Type="http://schemas.openxmlformats.org/officeDocument/2006/relationships/image" Target="../media/image81.png"/><Relationship Id="rId5" Type="http://schemas.openxmlformats.org/officeDocument/2006/relationships/image" Target="../media/image68.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85.png"/><Relationship Id="rId2" Type="http://schemas.openxmlformats.org/officeDocument/2006/relationships/notesSlide" Target="../notesSlides/notesSlide51.xml"/><Relationship Id="rId1" Type="http://schemas.openxmlformats.org/officeDocument/2006/relationships/slideLayout" Target="../slideLayouts/slideLayout18.xml"/><Relationship Id="rId6" Type="http://schemas.openxmlformats.org/officeDocument/2006/relationships/image" Target="../media/image84.png"/><Relationship Id="rId5" Type="http://schemas.openxmlformats.org/officeDocument/2006/relationships/image" Target="../media/image68.png"/><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18.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18.xml"/><Relationship Id="rId6" Type="http://schemas.openxmlformats.org/officeDocument/2006/relationships/image" Target="../media/image89.png"/><Relationship Id="rId5" Type="http://schemas.openxmlformats.org/officeDocument/2006/relationships/image" Target="../media/image68.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18.xml"/><Relationship Id="rId6" Type="http://schemas.openxmlformats.org/officeDocument/2006/relationships/image" Target="../media/image91.png"/><Relationship Id="rId5" Type="http://schemas.openxmlformats.org/officeDocument/2006/relationships/image" Target="../media/image68.png"/><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7.jp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95.png"/><Relationship Id="rId2" Type="http://schemas.openxmlformats.org/officeDocument/2006/relationships/notesSlide" Target="../notesSlides/notesSlide60.xml"/><Relationship Id="rId1" Type="http://schemas.openxmlformats.org/officeDocument/2006/relationships/slideLayout" Target="../slideLayouts/slideLayout18.xml"/><Relationship Id="rId6" Type="http://schemas.openxmlformats.org/officeDocument/2006/relationships/image" Target="../media/image94.png"/><Relationship Id="rId5" Type="http://schemas.openxmlformats.org/officeDocument/2006/relationships/image" Target="../media/image68.png"/><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99.png"/><Relationship Id="rId2" Type="http://schemas.openxmlformats.org/officeDocument/2006/relationships/notesSlide" Target="../notesSlides/notesSlide63.xml"/><Relationship Id="rId1" Type="http://schemas.openxmlformats.org/officeDocument/2006/relationships/slideLayout" Target="../slideLayouts/slideLayout18.xml"/><Relationship Id="rId6" Type="http://schemas.openxmlformats.org/officeDocument/2006/relationships/image" Target="../media/image98.png"/><Relationship Id="rId5" Type="http://schemas.openxmlformats.org/officeDocument/2006/relationships/image" Target="../media/image68.png"/><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18.xml"/><Relationship Id="rId4" Type="http://schemas.openxmlformats.org/officeDocument/2006/relationships/image" Target="../media/image102.png"/></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04.png"/><Relationship Id="rId2" Type="http://schemas.openxmlformats.org/officeDocument/2006/relationships/notesSlide" Target="../notesSlides/notesSlide66.xml"/><Relationship Id="rId1" Type="http://schemas.openxmlformats.org/officeDocument/2006/relationships/slideLayout" Target="../slideLayouts/slideLayout18.xml"/><Relationship Id="rId6" Type="http://schemas.openxmlformats.org/officeDocument/2006/relationships/image" Target="../media/image103.png"/><Relationship Id="rId5" Type="http://schemas.openxmlformats.org/officeDocument/2006/relationships/image" Target="../media/image68.png"/><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06.png"/><Relationship Id="rId2" Type="http://schemas.openxmlformats.org/officeDocument/2006/relationships/notesSlide" Target="../notesSlides/notesSlide68.xml"/><Relationship Id="rId1" Type="http://schemas.openxmlformats.org/officeDocument/2006/relationships/slideLayout" Target="../slideLayouts/slideLayout18.xml"/><Relationship Id="rId6" Type="http://schemas.openxmlformats.org/officeDocument/2006/relationships/image" Target="../media/image105.png"/><Relationship Id="rId5" Type="http://schemas.openxmlformats.org/officeDocument/2006/relationships/image" Target="../media/image68.png"/><Relationship Id="rId4"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9.xml"/><Relationship Id="rId1" Type="http://schemas.openxmlformats.org/officeDocument/2006/relationships/slideLayout" Target="../slideLayouts/slideLayout18.xml"/><Relationship Id="rId6" Type="http://schemas.openxmlformats.org/officeDocument/2006/relationships/image" Target="../media/image107.png"/><Relationship Id="rId5" Type="http://schemas.openxmlformats.org/officeDocument/2006/relationships/image" Target="../media/image68.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gif"/><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10.png"/><Relationship Id="rId2" Type="http://schemas.openxmlformats.org/officeDocument/2006/relationships/notesSlide" Target="../notesSlides/notesSlide73.xml"/><Relationship Id="rId1" Type="http://schemas.openxmlformats.org/officeDocument/2006/relationships/slideLayout" Target="../slideLayouts/slideLayout18.xml"/><Relationship Id="rId6" Type="http://schemas.openxmlformats.org/officeDocument/2006/relationships/image" Target="../media/image95.png"/><Relationship Id="rId5" Type="http://schemas.openxmlformats.org/officeDocument/2006/relationships/image" Target="../media/image68.png"/><Relationship Id="rId4" Type="http://schemas.openxmlformats.org/officeDocument/2006/relationships/image" Target="../media/image19.png"/></Relationships>
</file>

<file path=ppt/slides/_rels/slide7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8.png"/><Relationship Id="rId7"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18.xml"/><Relationship Id="rId6" Type="http://schemas.openxmlformats.org/officeDocument/2006/relationships/image" Target="../media/image111.png"/><Relationship Id="rId5" Type="http://schemas.openxmlformats.org/officeDocument/2006/relationships/image" Target="../media/image68.png"/><Relationship Id="rId4" Type="http://schemas.openxmlformats.org/officeDocument/2006/relationships/image" Target="../media/image19.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18.png"/><Relationship Id="rId3" Type="http://schemas.openxmlformats.org/officeDocument/2006/relationships/image" Target="../media/image18.png"/><Relationship Id="rId7" Type="http://schemas.openxmlformats.org/officeDocument/2006/relationships/image" Target="../media/image69.png"/><Relationship Id="rId12" Type="http://schemas.openxmlformats.org/officeDocument/2006/relationships/image" Target="../media/image117.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6.png"/><Relationship Id="rId5" Type="http://schemas.openxmlformats.org/officeDocument/2006/relationships/image" Target="../media/image68.png"/><Relationship Id="rId10" Type="http://schemas.openxmlformats.org/officeDocument/2006/relationships/image" Target="../media/image115.png"/><Relationship Id="rId4" Type="http://schemas.openxmlformats.org/officeDocument/2006/relationships/image" Target="../media/image19.png"/><Relationship Id="rId9"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68.png"/><Relationship Id="rId4" Type="http://schemas.openxmlformats.org/officeDocument/2006/relationships/image" Target="../media/image19.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5.png"/><Relationship Id="rId5" Type="http://schemas.openxmlformats.org/officeDocument/2006/relationships/image" Target="../media/image23.png"/><Relationship Id="rId10" Type="http://schemas.openxmlformats.org/officeDocument/2006/relationships/image" Target="../media/image29.png"/><Relationship Id="rId4" Type="http://schemas.openxmlformats.org/officeDocument/2006/relationships/image" Target="../media/image22.png"/><Relationship Id="rId9" Type="http://schemas.openxmlformats.org/officeDocument/2006/relationships/image" Target="../media/image28.png"/></Relationships>
</file>

<file path=ppt/slides/_rels/slide80.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8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25.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9.png"/><Relationship Id="rId4" Type="http://schemas.openxmlformats.org/officeDocument/2006/relationships/image" Target="../media/image68.png"/></Relationships>
</file>

<file path=ppt/slides/_rels/slide8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28.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9.png"/><Relationship Id="rId4" Type="http://schemas.openxmlformats.org/officeDocument/2006/relationships/image" Target="../media/image68.png"/></Relationships>
</file>

<file path=ppt/slides/_rels/slide8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9.png"/><Relationship Id="rId4" Type="http://schemas.openxmlformats.org/officeDocument/2006/relationships/image" Target="../media/image68.png"/></Relationships>
</file>

<file path=ppt/slides/_rels/slide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8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37.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9.png"/><Relationship Id="rId4" Type="http://schemas.openxmlformats.org/officeDocument/2006/relationships/image" Target="../media/image68.png"/></Relationships>
</file>

<file path=ppt/slides/_rels/slide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9.pn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0.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39.jpg"/><Relationship Id="rId5" Type="http://schemas.openxmlformats.org/officeDocument/2006/relationships/image" Target="../media/image19.png"/><Relationship Id="rId4" Type="http://schemas.openxmlformats.org/officeDocument/2006/relationships/image" Target="../media/image68.png"/></Relationships>
</file>

<file path=ppt/slides/_rels/slide9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2.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9.png"/><Relationship Id="rId4" Type="http://schemas.openxmlformats.org/officeDocument/2006/relationships/image" Target="../media/image68.png"/></Relationships>
</file>

<file path=ppt/slides/_rels/slide9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4.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9.png"/><Relationship Id="rId4" Type="http://schemas.openxmlformats.org/officeDocument/2006/relationships/image" Target="../media/image68.png"/></Relationships>
</file>

<file path=ppt/slides/_rels/slide9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6.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9.png"/><Relationship Id="rId4" Type="http://schemas.openxmlformats.org/officeDocument/2006/relationships/image" Target="../media/image68.png"/></Relationships>
</file>

<file path=ppt/slides/_rels/slide9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8.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9.png"/><Relationship Id="rId4" Type="http://schemas.openxmlformats.org/officeDocument/2006/relationships/image" Target="../media/image68.png"/></Relationships>
</file>

<file path=ppt/slides/_rels/slide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9.png"/><Relationship Id="rId4" Type="http://schemas.openxmlformats.org/officeDocument/2006/relationships/image" Target="../media/image68.png"/></Relationships>
</file>

<file path=ppt/slides/_rels/slide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9.png"/><Relationship Id="rId4" Type="http://schemas.openxmlformats.org/officeDocument/2006/relationships/image" Target="../media/image68.png"/></Relationships>
</file>

<file path=ppt/slides/_rels/slide9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52.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9.png"/><Relationship Id="rId4" Type="http://schemas.openxmlformats.org/officeDocument/2006/relationships/image" Target="../media/image68.png"/></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9.png"/><Relationship Id="rId4" Type="http://schemas.openxmlformats.org/officeDocument/2006/relationships/image" Target="../media/image68.png"/></Relationships>
</file>

<file path=ppt/slides/_rels/slide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5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00"/>
        <p:cNvGrpSpPr/>
        <p:nvPr/>
      </p:nvGrpSpPr>
      <p:grpSpPr>
        <a:xfrm>
          <a:off x="0" y="0"/>
          <a:ext cx="0" cy="0"/>
          <a:chOff x="0" y="0"/>
          <a:chExt cx="0" cy="0"/>
        </a:xfrm>
      </p:grpSpPr>
      <p:sp>
        <p:nvSpPr>
          <p:cNvPr id="201" name="Google Shape;201;p1"/>
          <p:cNvSpPr/>
          <p:nvPr/>
        </p:nvSpPr>
        <p:spPr>
          <a:xfrm>
            <a:off x="0" y="0"/>
            <a:ext cx="9144000" cy="51435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1"/>
          <p:cNvSpPr txBox="1">
            <a:spLocks noGrp="1"/>
          </p:cNvSpPr>
          <p:nvPr>
            <p:ph type="subTitle" idx="1"/>
          </p:nvPr>
        </p:nvSpPr>
        <p:spPr>
          <a:xfrm>
            <a:off x="499025" y="2871828"/>
            <a:ext cx="2975400" cy="11361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chemeClr val="lt1"/>
              </a:buClr>
              <a:buSzPts val="2000"/>
              <a:buNone/>
            </a:pPr>
            <a:r>
              <a:rPr lang="en-US" sz="1400" b="1">
                <a:solidFill>
                  <a:srgbClr val="366092"/>
                </a:solidFill>
              </a:rPr>
              <a:t>Class of 2020</a:t>
            </a:r>
            <a:endParaRPr sz="1400" b="1">
              <a:solidFill>
                <a:srgbClr val="366092"/>
              </a:solidFill>
            </a:endParaRPr>
          </a:p>
          <a:p>
            <a:pPr marL="0" lvl="0" indent="0" algn="just" rtl="0">
              <a:lnSpc>
                <a:spcPct val="100000"/>
              </a:lnSpc>
              <a:spcBef>
                <a:spcPts val="0"/>
              </a:spcBef>
              <a:spcAft>
                <a:spcPts val="0"/>
              </a:spcAft>
              <a:buClr>
                <a:schemeClr val="lt1"/>
              </a:buClr>
              <a:buSzPts val="2000"/>
              <a:buNone/>
            </a:pPr>
            <a:r>
              <a:rPr lang="en-US" sz="1400" b="1">
                <a:solidFill>
                  <a:srgbClr val="366092"/>
                </a:solidFill>
              </a:rPr>
              <a:t>Ming Chuan University</a:t>
            </a:r>
            <a:endParaRPr sz="1400">
              <a:solidFill>
                <a:srgbClr val="366092"/>
              </a:solidFill>
            </a:endParaRPr>
          </a:p>
          <a:p>
            <a:pPr marL="0" lvl="0" indent="0" algn="just" rtl="0">
              <a:lnSpc>
                <a:spcPct val="100000"/>
              </a:lnSpc>
              <a:spcBef>
                <a:spcPts val="400"/>
              </a:spcBef>
              <a:spcAft>
                <a:spcPts val="0"/>
              </a:spcAft>
              <a:buClr>
                <a:schemeClr val="lt1"/>
              </a:buClr>
              <a:buSzPts val="2000"/>
              <a:buNone/>
            </a:pPr>
            <a:r>
              <a:rPr lang="en-US" sz="1400" b="1">
                <a:solidFill>
                  <a:srgbClr val="366092"/>
                </a:solidFill>
              </a:rPr>
              <a:t>International College</a:t>
            </a:r>
            <a:endParaRPr sz="1400" b="1">
              <a:solidFill>
                <a:srgbClr val="366092"/>
              </a:solidFill>
            </a:endParaRPr>
          </a:p>
          <a:p>
            <a:pPr marL="0" lvl="0" indent="0" algn="just" rtl="0">
              <a:lnSpc>
                <a:spcPct val="100000"/>
              </a:lnSpc>
              <a:spcBef>
                <a:spcPts val="400"/>
              </a:spcBef>
              <a:spcAft>
                <a:spcPts val="0"/>
              </a:spcAft>
              <a:buClr>
                <a:schemeClr val="lt1"/>
              </a:buClr>
              <a:buSzPts val="2000"/>
              <a:buNone/>
            </a:pPr>
            <a:r>
              <a:rPr lang="en-US" sz="1800" b="1" u="sng">
                <a:solidFill>
                  <a:srgbClr val="366092"/>
                </a:solidFill>
                <a:latin typeface="Arial Narrow"/>
                <a:ea typeface="Arial Narrow"/>
                <a:cs typeface="Arial Narrow"/>
                <a:sym typeface="Arial Narrow"/>
              </a:rPr>
              <a:t>Applied Computing Program</a:t>
            </a:r>
            <a:endParaRPr sz="2400" b="1" u="sng">
              <a:solidFill>
                <a:srgbClr val="366092"/>
              </a:solidFill>
              <a:latin typeface="Arial Narrow"/>
              <a:ea typeface="Arial Narrow"/>
              <a:cs typeface="Arial Narrow"/>
              <a:sym typeface="Arial Narrow"/>
            </a:endParaRPr>
          </a:p>
          <a:p>
            <a:pPr marL="0" lvl="0" indent="0" algn="just" rtl="0">
              <a:lnSpc>
                <a:spcPct val="100000"/>
              </a:lnSpc>
              <a:spcBef>
                <a:spcPts val="400"/>
              </a:spcBef>
              <a:spcAft>
                <a:spcPts val="0"/>
              </a:spcAft>
              <a:buClr>
                <a:schemeClr val="lt1"/>
              </a:buClr>
              <a:buSzPts val="2000"/>
              <a:buNone/>
            </a:pPr>
            <a:endParaRPr sz="1400" b="1">
              <a:solidFill>
                <a:srgbClr val="366092"/>
              </a:solidFill>
              <a:latin typeface="Arial Narrow"/>
              <a:ea typeface="Arial Narrow"/>
              <a:cs typeface="Arial Narrow"/>
              <a:sym typeface="Arial Narrow"/>
            </a:endParaRPr>
          </a:p>
        </p:txBody>
      </p:sp>
      <p:pic>
        <p:nvPicPr>
          <p:cNvPr id="203" name="Google Shape;203;p1" descr="Open Chromebook laptop computer"/>
          <p:cNvPicPr preferRelativeResize="0"/>
          <p:nvPr/>
        </p:nvPicPr>
        <p:blipFill rotWithShape="1">
          <a:blip r:embed="rId3">
            <a:alphaModFix/>
          </a:blip>
          <a:srcRect/>
          <a:stretch/>
        </p:blipFill>
        <p:spPr>
          <a:xfrm>
            <a:off x="3342375" y="1389775"/>
            <a:ext cx="4496901" cy="2772151"/>
          </a:xfrm>
          <a:prstGeom prst="rect">
            <a:avLst/>
          </a:prstGeom>
          <a:noFill/>
          <a:ln>
            <a:noFill/>
          </a:ln>
        </p:spPr>
      </p:pic>
      <p:sp>
        <p:nvSpPr>
          <p:cNvPr id="204" name="Google Shape;204;p1"/>
          <p:cNvSpPr txBox="1"/>
          <p:nvPr/>
        </p:nvSpPr>
        <p:spPr>
          <a:xfrm>
            <a:off x="409650" y="444325"/>
            <a:ext cx="7607100" cy="669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600" b="1" i="0" u="none" strike="noStrike" cap="none">
                <a:solidFill>
                  <a:srgbClr val="366092"/>
                </a:solidFill>
                <a:latin typeface="Times New Roman"/>
                <a:ea typeface="Times New Roman"/>
                <a:cs typeface="Times New Roman"/>
                <a:sym typeface="Times New Roman"/>
              </a:rPr>
              <a:t>LTC-TMS  v 2.1 Final Report</a:t>
            </a:r>
            <a:endParaRPr sz="4600" b="0" i="0" u="none" strike="noStrike" cap="none">
              <a:solidFill>
                <a:srgbClr val="366092"/>
              </a:solidFill>
              <a:latin typeface="Times New Roman"/>
              <a:ea typeface="Times New Roman"/>
              <a:cs typeface="Times New Roman"/>
              <a:sym typeface="Times New Roman"/>
            </a:endParaRPr>
          </a:p>
        </p:txBody>
      </p:sp>
      <p:sp>
        <p:nvSpPr>
          <p:cNvPr id="205" name="Google Shape;205;p1"/>
          <p:cNvSpPr txBox="1"/>
          <p:nvPr/>
        </p:nvSpPr>
        <p:spPr>
          <a:xfrm>
            <a:off x="499025" y="1113632"/>
            <a:ext cx="3471900" cy="751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66092"/>
              </a:buClr>
              <a:buSzPts val="3600"/>
              <a:buFont typeface="Arial"/>
              <a:buNone/>
            </a:pPr>
            <a:r>
              <a:rPr lang="en-US" sz="1800" b="1" i="0" u="none" strike="noStrike" cap="none">
                <a:solidFill>
                  <a:srgbClr val="999999"/>
                </a:solidFill>
                <a:latin typeface="Times New Roman"/>
                <a:ea typeface="Times New Roman"/>
                <a:cs typeface="Times New Roman"/>
                <a:sym typeface="Times New Roman"/>
              </a:rPr>
              <a:t>Long Term Care</a:t>
            </a:r>
            <a:endParaRPr sz="1800" b="1" i="0" u="none" strike="noStrike" cap="none">
              <a:solidFill>
                <a:srgbClr val="999999"/>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366092"/>
              </a:buClr>
              <a:buSzPts val="3600"/>
              <a:buFont typeface="Arial"/>
              <a:buNone/>
            </a:pPr>
            <a:r>
              <a:rPr lang="en-US" sz="1800" b="1" i="0" u="none" strike="noStrike" cap="none">
                <a:solidFill>
                  <a:srgbClr val="999999"/>
                </a:solidFill>
                <a:latin typeface="Times New Roman"/>
                <a:ea typeface="Times New Roman"/>
                <a:cs typeface="Times New Roman"/>
                <a:sym typeface="Times New Roman"/>
              </a:rPr>
              <a:t>Task Management System  </a:t>
            </a:r>
            <a:endParaRPr sz="1800" b="1" i="0" u="none" strike="noStrike" cap="none">
              <a:solidFill>
                <a:srgbClr val="999999"/>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366092"/>
              </a:buClr>
              <a:buSzPts val="3600"/>
              <a:buFont typeface="Arial"/>
              <a:buNone/>
            </a:pPr>
            <a:endParaRPr sz="1800" b="1" i="0" u="none" strike="noStrike" cap="none">
              <a:solidFill>
                <a:srgbClr val="999999"/>
              </a:solidFill>
              <a:latin typeface="Times New Roman"/>
              <a:ea typeface="Times New Roman"/>
              <a:cs typeface="Times New Roman"/>
              <a:sym typeface="Times New Roman"/>
            </a:endParaRPr>
          </a:p>
        </p:txBody>
      </p:sp>
      <p:pic>
        <p:nvPicPr>
          <p:cNvPr id="206" name="Google Shape;206;p1"/>
          <p:cNvPicPr preferRelativeResize="0"/>
          <p:nvPr/>
        </p:nvPicPr>
        <p:blipFill rotWithShape="1">
          <a:blip r:embed="rId4">
            <a:alphaModFix/>
          </a:blip>
          <a:srcRect/>
          <a:stretch/>
        </p:blipFill>
        <p:spPr>
          <a:xfrm>
            <a:off x="2266150" y="2008962"/>
            <a:ext cx="3471901" cy="2012950"/>
          </a:xfrm>
          <a:prstGeom prst="rect">
            <a:avLst/>
          </a:prstGeom>
          <a:noFill/>
          <a:ln>
            <a:noFill/>
          </a:ln>
        </p:spPr>
      </p:pic>
      <p:pic>
        <p:nvPicPr>
          <p:cNvPr id="207" name="Google Shape;207;p1" descr="Portrait-oriented black smaptphone"/>
          <p:cNvPicPr preferRelativeResize="0"/>
          <p:nvPr/>
        </p:nvPicPr>
        <p:blipFill rotWithShape="1">
          <a:blip r:embed="rId5">
            <a:alphaModFix/>
          </a:blip>
          <a:srcRect/>
          <a:stretch/>
        </p:blipFill>
        <p:spPr>
          <a:xfrm>
            <a:off x="7181650" y="2367100"/>
            <a:ext cx="1114749" cy="2226725"/>
          </a:xfrm>
          <a:prstGeom prst="rect">
            <a:avLst/>
          </a:prstGeom>
          <a:noFill/>
          <a:ln>
            <a:noFill/>
          </a:ln>
        </p:spPr>
      </p:pic>
      <p:pic>
        <p:nvPicPr>
          <p:cNvPr id="208" name="Google Shape;208;p1"/>
          <p:cNvPicPr preferRelativeResize="0"/>
          <p:nvPr/>
        </p:nvPicPr>
        <p:blipFill rotWithShape="1">
          <a:blip r:embed="rId6">
            <a:alphaModFix/>
          </a:blip>
          <a:srcRect/>
          <a:stretch/>
        </p:blipFill>
        <p:spPr>
          <a:xfrm>
            <a:off x="7238800" y="2547350"/>
            <a:ext cx="993125" cy="18356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0"/>
          <p:cNvSpPr txBox="1">
            <a:spLocks noGrp="1"/>
          </p:cNvSpPr>
          <p:nvPr>
            <p:ph type="title"/>
          </p:nvPr>
        </p:nvSpPr>
        <p:spPr>
          <a:xfrm>
            <a:off x="474475" y="450125"/>
            <a:ext cx="3163200" cy="2062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3000"/>
              <a:buNone/>
            </a:pPr>
            <a:endParaRPr/>
          </a:p>
        </p:txBody>
      </p:sp>
      <p:sp>
        <p:nvSpPr>
          <p:cNvPr id="374" name="Google Shape;374;p10"/>
          <p:cNvSpPr txBox="1">
            <a:spLocks noGrp="1"/>
          </p:cNvSpPr>
          <p:nvPr>
            <p:ph type="body" idx="1"/>
          </p:nvPr>
        </p:nvSpPr>
        <p:spPr>
          <a:xfrm>
            <a:off x="3828775" y="2969475"/>
            <a:ext cx="4863000" cy="15960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640"/>
              </a:spcBef>
              <a:spcAft>
                <a:spcPts val="0"/>
              </a:spcAft>
              <a:buSzPts val="1800"/>
              <a:buNone/>
            </a:pPr>
            <a:endParaRPr/>
          </a:p>
        </p:txBody>
      </p:sp>
      <p:pic>
        <p:nvPicPr>
          <p:cNvPr id="375" name="Google Shape;375;p10"/>
          <p:cNvPicPr preferRelativeResize="0"/>
          <p:nvPr/>
        </p:nvPicPr>
        <p:blipFill rotWithShape="1">
          <a:blip r:embed="rId3">
            <a:alphaModFix/>
          </a:blip>
          <a:srcRect/>
          <a:stretch/>
        </p:blipFill>
        <p:spPr>
          <a:xfrm>
            <a:off x="0" y="0"/>
            <a:ext cx="9144000" cy="514349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pic>
        <p:nvPicPr>
          <p:cNvPr id="1264" name="Google Shape;1264;p100"/>
          <p:cNvPicPr preferRelativeResize="0"/>
          <p:nvPr/>
        </p:nvPicPr>
        <p:blipFill rotWithShape="1">
          <a:blip r:embed="rId3">
            <a:alphaModFix/>
          </a:blip>
          <a:srcRect/>
          <a:stretch/>
        </p:blipFill>
        <p:spPr>
          <a:xfrm>
            <a:off x="-1" y="0"/>
            <a:ext cx="9144000" cy="5143500"/>
          </a:xfrm>
          <a:prstGeom prst="rect">
            <a:avLst/>
          </a:prstGeom>
          <a:noFill/>
          <a:ln>
            <a:noFill/>
          </a:ln>
        </p:spPr>
      </p:pic>
      <p:sp>
        <p:nvSpPr>
          <p:cNvPr id="1265" name="Google Shape;1265;p100"/>
          <p:cNvSpPr txBox="1">
            <a:spLocks noGrp="1"/>
          </p:cNvSpPr>
          <p:nvPr>
            <p:ph type="body" idx="1"/>
          </p:nvPr>
        </p:nvSpPr>
        <p:spPr>
          <a:xfrm>
            <a:off x="457200" y="1641025"/>
            <a:ext cx="8229600" cy="1581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360"/>
              </a:spcBef>
              <a:spcAft>
                <a:spcPts val="0"/>
              </a:spcAft>
              <a:buSzPts val="1800"/>
              <a:buNone/>
            </a:pPr>
            <a:r>
              <a:rPr lang="en-US" sz="9600">
                <a:latin typeface="Arial"/>
                <a:ea typeface="Arial"/>
                <a:cs typeface="Arial"/>
                <a:sym typeface="Arial"/>
              </a:rPr>
              <a:t>Industry Conventions</a:t>
            </a:r>
            <a:endParaRPr sz="9600">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pic>
        <p:nvPicPr>
          <p:cNvPr id="1270" name="Google Shape;1270;p101"/>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1271" name="Google Shape;1271;p101"/>
          <p:cNvPicPr preferRelativeResize="0"/>
          <p:nvPr/>
        </p:nvPicPr>
        <p:blipFill rotWithShape="1">
          <a:blip r:embed="rId4">
            <a:alphaModFix/>
          </a:blip>
          <a:srcRect/>
          <a:stretch/>
        </p:blipFill>
        <p:spPr>
          <a:xfrm>
            <a:off x="5389425" y="1048050"/>
            <a:ext cx="3525000" cy="3794375"/>
          </a:xfrm>
          <a:prstGeom prst="rect">
            <a:avLst/>
          </a:prstGeom>
          <a:noFill/>
          <a:ln>
            <a:noFill/>
          </a:ln>
        </p:spPr>
      </p:pic>
      <p:pic>
        <p:nvPicPr>
          <p:cNvPr id="1272" name="Google Shape;1272;p101"/>
          <p:cNvPicPr preferRelativeResize="0"/>
          <p:nvPr/>
        </p:nvPicPr>
        <p:blipFill rotWithShape="1">
          <a:blip r:embed="rId5">
            <a:alphaModFix/>
          </a:blip>
          <a:srcRect/>
          <a:stretch/>
        </p:blipFill>
        <p:spPr>
          <a:xfrm>
            <a:off x="5389425" y="190650"/>
            <a:ext cx="3525000" cy="857400"/>
          </a:xfrm>
          <a:prstGeom prst="rect">
            <a:avLst/>
          </a:prstGeom>
          <a:noFill/>
          <a:ln>
            <a:noFill/>
          </a:ln>
        </p:spPr>
      </p:pic>
      <p:sp>
        <p:nvSpPr>
          <p:cNvPr id="1273" name="Google Shape;1273;p101"/>
          <p:cNvSpPr txBox="1">
            <a:spLocks noGrp="1"/>
          </p:cNvSpPr>
          <p:nvPr>
            <p:ph type="title"/>
          </p:nvPr>
        </p:nvSpPr>
        <p:spPr>
          <a:xfrm>
            <a:off x="5389425" y="182875"/>
            <a:ext cx="3525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000"/>
              <a:t>Clearer Page layout</a:t>
            </a:r>
            <a:endParaRPr sz="3000"/>
          </a:p>
        </p:txBody>
      </p:sp>
      <p:sp>
        <p:nvSpPr>
          <p:cNvPr id="1274" name="Google Shape;1274;p101"/>
          <p:cNvSpPr txBox="1"/>
          <p:nvPr/>
        </p:nvSpPr>
        <p:spPr>
          <a:xfrm>
            <a:off x="5389425" y="1155675"/>
            <a:ext cx="3525000" cy="36867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One of the main purposes of the app is data recording and viewing</a:t>
            </a:r>
            <a:endParaRPr sz="1800" b="0" i="0" u="none" strike="noStrike" cap="none">
              <a:solidFill>
                <a:schemeClr val="dk1"/>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457200" marR="0" lvl="0" indent="-342900" algn="l" rtl="0">
              <a:lnSpc>
                <a:spcPct val="115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Line dividers and clear separation between buttons and screen elements for better “at a glance” clarity</a:t>
            </a:r>
            <a:endParaRPr sz="1800" b="0" i="0" u="none" strike="noStrike" cap="none">
              <a:solidFill>
                <a:schemeClr val="dk1"/>
              </a:solidFill>
              <a:latin typeface="Arial"/>
              <a:ea typeface="Arial"/>
              <a:cs typeface="Arial"/>
              <a:sym typeface="Arial"/>
            </a:endParaRPr>
          </a:p>
        </p:txBody>
      </p:sp>
      <p:pic>
        <p:nvPicPr>
          <p:cNvPr id="1275" name="Google Shape;1275;p101"/>
          <p:cNvPicPr preferRelativeResize="0"/>
          <p:nvPr/>
        </p:nvPicPr>
        <p:blipFill rotWithShape="1">
          <a:blip r:embed="rId6">
            <a:alphaModFix/>
          </a:blip>
          <a:srcRect/>
          <a:stretch/>
        </p:blipFill>
        <p:spPr>
          <a:xfrm>
            <a:off x="179550" y="515513"/>
            <a:ext cx="2256851" cy="4012202"/>
          </a:xfrm>
          <a:prstGeom prst="rect">
            <a:avLst/>
          </a:prstGeom>
          <a:noFill/>
          <a:ln>
            <a:noFill/>
          </a:ln>
        </p:spPr>
      </p:pic>
      <p:pic>
        <p:nvPicPr>
          <p:cNvPr id="1276" name="Google Shape;1276;p101"/>
          <p:cNvPicPr preferRelativeResize="0"/>
          <p:nvPr/>
        </p:nvPicPr>
        <p:blipFill rotWithShape="1">
          <a:blip r:embed="rId7">
            <a:alphaModFix/>
          </a:blip>
          <a:srcRect t="5438" b="3311"/>
          <a:stretch/>
        </p:blipFill>
        <p:spPr>
          <a:xfrm>
            <a:off x="2638900" y="292075"/>
            <a:ext cx="2256851" cy="4459086"/>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pic>
        <p:nvPicPr>
          <p:cNvPr id="1281" name="Google Shape;1281;p102"/>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1282" name="Google Shape;1282;p102"/>
          <p:cNvPicPr preferRelativeResize="0"/>
          <p:nvPr/>
        </p:nvPicPr>
        <p:blipFill rotWithShape="1">
          <a:blip r:embed="rId4">
            <a:alphaModFix/>
          </a:blip>
          <a:srcRect/>
          <a:stretch/>
        </p:blipFill>
        <p:spPr>
          <a:xfrm>
            <a:off x="5389425" y="1048050"/>
            <a:ext cx="3525000" cy="3794375"/>
          </a:xfrm>
          <a:prstGeom prst="rect">
            <a:avLst/>
          </a:prstGeom>
          <a:noFill/>
          <a:ln>
            <a:noFill/>
          </a:ln>
        </p:spPr>
      </p:pic>
      <p:pic>
        <p:nvPicPr>
          <p:cNvPr id="1283" name="Google Shape;1283;p102"/>
          <p:cNvPicPr preferRelativeResize="0"/>
          <p:nvPr/>
        </p:nvPicPr>
        <p:blipFill rotWithShape="1">
          <a:blip r:embed="rId5">
            <a:alphaModFix/>
          </a:blip>
          <a:srcRect/>
          <a:stretch/>
        </p:blipFill>
        <p:spPr>
          <a:xfrm>
            <a:off x="5389425" y="190650"/>
            <a:ext cx="3525000" cy="857400"/>
          </a:xfrm>
          <a:prstGeom prst="rect">
            <a:avLst/>
          </a:prstGeom>
          <a:noFill/>
          <a:ln>
            <a:noFill/>
          </a:ln>
        </p:spPr>
      </p:pic>
      <p:sp>
        <p:nvSpPr>
          <p:cNvPr id="1284" name="Google Shape;1284;p102"/>
          <p:cNvSpPr txBox="1">
            <a:spLocks noGrp="1"/>
          </p:cNvSpPr>
          <p:nvPr>
            <p:ph type="title"/>
          </p:nvPr>
        </p:nvSpPr>
        <p:spPr>
          <a:xfrm>
            <a:off x="5389425" y="182875"/>
            <a:ext cx="3525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000"/>
              <a:t>Clearer Page layout</a:t>
            </a:r>
            <a:endParaRPr sz="3000"/>
          </a:p>
        </p:txBody>
      </p:sp>
      <p:sp>
        <p:nvSpPr>
          <p:cNvPr id="1285" name="Google Shape;1285;p102"/>
          <p:cNvSpPr txBox="1"/>
          <p:nvPr/>
        </p:nvSpPr>
        <p:spPr>
          <a:xfrm>
            <a:off x="5389425" y="1155675"/>
            <a:ext cx="3525000" cy="36867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Better contrast between visual elements</a:t>
            </a:r>
            <a:endParaRPr sz="1800" b="0" i="0" u="none" strike="noStrike" cap="none">
              <a:solidFill>
                <a:schemeClr val="dk1"/>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457200" marR="0" lvl="0" indent="-342900" algn="l" rtl="0">
              <a:lnSpc>
                <a:spcPct val="115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Consistent design</a:t>
            </a:r>
            <a:endParaRPr sz="1800" b="0" i="0" u="none" strike="noStrike" cap="none">
              <a:solidFill>
                <a:schemeClr val="dk1"/>
              </a:solidFill>
              <a:latin typeface="Arial"/>
              <a:ea typeface="Arial"/>
              <a:cs typeface="Arial"/>
              <a:sym typeface="Arial"/>
            </a:endParaRPr>
          </a:p>
        </p:txBody>
      </p:sp>
      <p:pic>
        <p:nvPicPr>
          <p:cNvPr id="1286" name="Google Shape;1286;p102"/>
          <p:cNvPicPr preferRelativeResize="0"/>
          <p:nvPr/>
        </p:nvPicPr>
        <p:blipFill rotWithShape="1">
          <a:blip r:embed="rId6">
            <a:alphaModFix/>
          </a:blip>
          <a:srcRect t="5438" b="3311"/>
          <a:stretch/>
        </p:blipFill>
        <p:spPr>
          <a:xfrm>
            <a:off x="2638900" y="292075"/>
            <a:ext cx="2286000" cy="4516667"/>
          </a:xfrm>
          <a:prstGeom prst="rect">
            <a:avLst/>
          </a:prstGeom>
          <a:noFill/>
          <a:ln>
            <a:noFill/>
          </a:ln>
        </p:spPr>
      </p:pic>
      <p:pic>
        <p:nvPicPr>
          <p:cNvPr id="1287" name="Google Shape;1287;p102"/>
          <p:cNvPicPr preferRelativeResize="0"/>
          <p:nvPr/>
        </p:nvPicPr>
        <p:blipFill rotWithShape="1">
          <a:blip r:embed="rId7">
            <a:alphaModFix/>
          </a:blip>
          <a:srcRect t="5433" b="2790"/>
          <a:stretch/>
        </p:blipFill>
        <p:spPr>
          <a:xfrm>
            <a:off x="258510" y="285739"/>
            <a:ext cx="2286000" cy="457200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pic>
        <p:nvPicPr>
          <p:cNvPr id="1292" name="Google Shape;1292;p103"/>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1293" name="Google Shape;1293;p103"/>
          <p:cNvPicPr preferRelativeResize="0"/>
          <p:nvPr/>
        </p:nvPicPr>
        <p:blipFill rotWithShape="1">
          <a:blip r:embed="rId4">
            <a:alphaModFix/>
          </a:blip>
          <a:srcRect/>
          <a:stretch/>
        </p:blipFill>
        <p:spPr>
          <a:xfrm>
            <a:off x="4910475" y="1048050"/>
            <a:ext cx="4003950" cy="3794375"/>
          </a:xfrm>
          <a:prstGeom prst="rect">
            <a:avLst/>
          </a:prstGeom>
          <a:noFill/>
          <a:ln>
            <a:noFill/>
          </a:ln>
        </p:spPr>
      </p:pic>
      <p:pic>
        <p:nvPicPr>
          <p:cNvPr id="1294" name="Google Shape;1294;p103"/>
          <p:cNvPicPr preferRelativeResize="0"/>
          <p:nvPr/>
        </p:nvPicPr>
        <p:blipFill rotWithShape="1">
          <a:blip r:embed="rId5">
            <a:alphaModFix/>
          </a:blip>
          <a:srcRect/>
          <a:stretch/>
        </p:blipFill>
        <p:spPr>
          <a:xfrm>
            <a:off x="4910475" y="190650"/>
            <a:ext cx="4003950" cy="857400"/>
          </a:xfrm>
          <a:prstGeom prst="rect">
            <a:avLst/>
          </a:prstGeom>
          <a:noFill/>
          <a:ln>
            <a:noFill/>
          </a:ln>
        </p:spPr>
      </p:pic>
      <p:pic>
        <p:nvPicPr>
          <p:cNvPr id="1295" name="Google Shape;1295;p103"/>
          <p:cNvPicPr preferRelativeResize="0"/>
          <p:nvPr/>
        </p:nvPicPr>
        <p:blipFill rotWithShape="1">
          <a:blip r:embed="rId6">
            <a:alphaModFix/>
          </a:blip>
          <a:srcRect r="49872"/>
          <a:stretch/>
        </p:blipFill>
        <p:spPr>
          <a:xfrm>
            <a:off x="376875" y="771275"/>
            <a:ext cx="2049427" cy="3600975"/>
          </a:xfrm>
          <a:prstGeom prst="rect">
            <a:avLst/>
          </a:prstGeom>
          <a:noFill/>
          <a:ln>
            <a:noFill/>
          </a:ln>
        </p:spPr>
      </p:pic>
      <p:pic>
        <p:nvPicPr>
          <p:cNvPr id="1296" name="Google Shape;1296;p103"/>
          <p:cNvPicPr preferRelativeResize="0"/>
          <p:nvPr/>
        </p:nvPicPr>
        <p:blipFill rotWithShape="1">
          <a:blip r:embed="rId7">
            <a:alphaModFix/>
          </a:blip>
          <a:srcRect l="28656" t="5638" r="46574" b="5700"/>
          <a:stretch/>
        </p:blipFill>
        <p:spPr>
          <a:xfrm>
            <a:off x="2620275" y="771264"/>
            <a:ext cx="1783075" cy="3600975"/>
          </a:xfrm>
          <a:prstGeom prst="rect">
            <a:avLst/>
          </a:prstGeom>
          <a:noFill/>
          <a:ln w="9525" cap="flat" cmpd="sng">
            <a:solidFill>
              <a:srgbClr val="000000"/>
            </a:solidFill>
            <a:prstDash val="solid"/>
            <a:miter lim="8000"/>
            <a:headEnd type="none" w="sm" len="sm"/>
            <a:tailEnd type="none" w="sm" len="sm"/>
          </a:ln>
        </p:spPr>
      </p:pic>
      <p:sp>
        <p:nvSpPr>
          <p:cNvPr id="1297" name="Google Shape;1297;p103"/>
          <p:cNvSpPr txBox="1">
            <a:spLocks noGrp="1"/>
          </p:cNvSpPr>
          <p:nvPr>
            <p:ph type="title"/>
          </p:nvPr>
        </p:nvSpPr>
        <p:spPr>
          <a:xfrm>
            <a:off x="4940700" y="182875"/>
            <a:ext cx="38502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000">
                <a:latin typeface="Arial"/>
                <a:ea typeface="Arial"/>
                <a:cs typeface="Arial"/>
                <a:sym typeface="Arial"/>
              </a:rPr>
              <a:t>Icon size and position</a:t>
            </a:r>
            <a:endParaRPr sz="3000">
              <a:latin typeface="Arial"/>
              <a:ea typeface="Arial"/>
              <a:cs typeface="Arial"/>
              <a:sym typeface="Arial"/>
            </a:endParaRPr>
          </a:p>
        </p:txBody>
      </p:sp>
      <p:sp>
        <p:nvSpPr>
          <p:cNvPr id="1298" name="Google Shape;1298;p103"/>
          <p:cNvSpPr txBox="1"/>
          <p:nvPr/>
        </p:nvSpPr>
        <p:spPr>
          <a:xfrm>
            <a:off x="4940700" y="1305787"/>
            <a:ext cx="3751200" cy="3406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The buttons to access root pages are placed at the bottom of the app and are at a reasonable size.</a:t>
            </a:r>
            <a:endParaRPr sz="1800" b="0" i="0" u="none" strike="noStrike" cap="none">
              <a:solidFill>
                <a:schemeClr val="dk1"/>
              </a:solidFill>
              <a:latin typeface="Arial"/>
              <a:ea typeface="Arial"/>
              <a:cs typeface="Arial"/>
              <a:sym typeface="Arial"/>
            </a:endParaRPr>
          </a:p>
          <a:p>
            <a:pPr marL="457200" marR="0" lvl="0" indent="-342900" algn="l" rtl="0">
              <a:lnSpc>
                <a:spcPct val="115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The app interface is designed in such a way to make sure that users do not have to go through more than 2 layers to access a page or function</a:t>
            </a:r>
            <a:endParaRPr sz="1800" b="0" i="0" u="none" strike="noStrike" cap="none">
              <a:solidFill>
                <a:schemeClr val="dk1"/>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104"/>
          <p:cNvSpPr txBox="1">
            <a:spLocks noGrp="1"/>
          </p:cNvSpPr>
          <p:nvPr>
            <p:ph type="title"/>
          </p:nvPr>
        </p:nvSpPr>
        <p:spPr>
          <a:xfrm>
            <a:off x="3019425" y="1662150"/>
            <a:ext cx="3105300" cy="1819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solidFill>
                  <a:srgbClr val="000000"/>
                </a:solidFill>
                <a:latin typeface="Times New Roman"/>
                <a:ea typeface="Times New Roman"/>
                <a:cs typeface="Times New Roman"/>
                <a:sym typeface="Times New Roman"/>
              </a:rPr>
              <a:t>Support Teams</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105"/>
          <p:cNvSpPr/>
          <p:nvPr/>
        </p:nvSpPr>
        <p:spPr>
          <a:xfrm>
            <a:off x="99125" y="80700"/>
            <a:ext cx="8950800" cy="4959000"/>
          </a:xfrm>
          <a:prstGeom prst="rect">
            <a:avLst/>
          </a:prstGeom>
          <a:solidFill>
            <a:srgbClr val="D0E0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9" name="Google Shape;1309;p105"/>
          <p:cNvSpPr txBox="1">
            <a:spLocks noGrp="1"/>
          </p:cNvSpPr>
          <p:nvPr>
            <p:ph type="title"/>
          </p:nvPr>
        </p:nvSpPr>
        <p:spPr>
          <a:xfrm>
            <a:off x="784151" y="1728300"/>
            <a:ext cx="2620800" cy="1686900"/>
          </a:xfrm>
          <a:prstGeom prst="rect">
            <a:avLst/>
          </a:prstGeom>
          <a:solidFill>
            <a:srgbClr val="D0E0E3"/>
          </a:solid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B26563"/>
              </a:buClr>
              <a:buSzPts val="4400"/>
              <a:buFont typeface="Calibri"/>
              <a:buNone/>
            </a:pPr>
            <a:r>
              <a:rPr lang="en-US">
                <a:solidFill>
                  <a:srgbClr val="45818E"/>
                </a:solidFill>
              </a:rPr>
              <a:t>QA Team</a:t>
            </a:r>
            <a:endParaRPr>
              <a:solidFill>
                <a:srgbClr val="45818E"/>
              </a:solidFill>
            </a:endParaRPr>
          </a:p>
        </p:txBody>
      </p:sp>
      <p:sp>
        <p:nvSpPr>
          <p:cNvPr id="1310" name="Google Shape;1310;p105"/>
          <p:cNvSpPr txBox="1"/>
          <p:nvPr/>
        </p:nvSpPr>
        <p:spPr>
          <a:xfrm>
            <a:off x="3491875" y="1185250"/>
            <a:ext cx="5400600" cy="21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Arial Narrow"/>
                <a:ea typeface="Arial Narrow"/>
                <a:cs typeface="Arial Narrow"/>
                <a:sym typeface="Arial Narrow"/>
              </a:rPr>
              <a:t>What we do                                  </a:t>
            </a:r>
            <a:endParaRPr sz="3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Arial Narrow"/>
                <a:ea typeface="Arial Narrow"/>
                <a:cs typeface="Arial Narrow"/>
                <a:sym typeface="Arial Narrow"/>
              </a:rPr>
              <a:t>      Automated Testing</a:t>
            </a:r>
            <a:endParaRPr sz="3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Arial Narrow"/>
                <a:ea typeface="Arial Narrow"/>
                <a:cs typeface="Arial Narrow"/>
                <a:sym typeface="Arial Narrow"/>
              </a:rPr>
              <a:t>      Manual Testing</a:t>
            </a:r>
            <a:endParaRPr sz="3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Arial Narrow"/>
                <a:ea typeface="Arial Narrow"/>
                <a:cs typeface="Arial Narrow"/>
                <a:sym typeface="Arial Narrow"/>
              </a:rPr>
              <a:t>      Ensure a High Quality Product</a:t>
            </a:r>
            <a:endParaRPr sz="3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Arial Narrow"/>
                <a:ea typeface="Arial Narrow"/>
                <a:cs typeface="Arial Narrow"/>
                <a:sym typeface="Arial Narrow"/>
              </a:rPr>
              <a:t>  </a:t>
            </a:r>
            <a:r>
              <a:rPr lang="en-US" sz="4400" b="0" i="0" u="none" strike="noStrike" cap="none">
                <a:solidFill>
                  <a:srgbClr val="45818E"/>
                </a:solidFill>
                <a:latin typeface="Calibri"/>
                <a:ea typeface="Calibri"/>
                <a:cs typeface="Calibri"/>
                <a:sym typeface="Calibri"/>
              </a:rPr>
              <a:t>     </a:t>
            </a:r>
            <a:endParaRPr sz="4400" b="0" i="0" u="none" strike="noStrike" cap="none">
              <a:solidFill>
                <a:srgbClr val="45818E"/>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4400" b="0" i="0" u="none" strike="noStrike" cap="none">
              <a:solidFill>
                <a:srgbClr val="45818E"/>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4400" b="0" i="0" u="none" strike="noStrike" cap="none">
              <a:solidFill>
                <a:srgbClr val="6D9EEB"/>
              </a:solidFill>
              <a:latin typeface="Calibri"/>
              <a:ea typeface="Calibri"/>
              <a:cs typeface="Calibri"/>
              <a:sym typeface="Calibri"/>
            </a:endParaRPr>
          </a:p>
        </p:txBody>
      </p:sp>
      <p:sp>
        <p:nvSpPr>
          <p:cNvPr id="1311" name="Google Shape;1311;p105"/>
          <p:cNvSpPr txBox="1">
            <a:spLocks noGrp="1"/>
          </p:cNvSpPr>
          <p:nvPr>
            <p:ph type="body" idx="1"/>
          </p:nvPr>
        </p:nvSpPr>
        <p:spPr>
          <a:xfrm>
            <a:off x="3656638" y="3801900"/>
            <a:ext cx="4954800" cy="899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B26563"/>
              </a:buClr>
              <a:buSzPts val="2590"/>
              <a:buNone/>
            </a:pPr>
            <a:r>
              <a:rPr lang="en-US" sz="2590">
                <a:solidFill>
                  <a:srgbClr val="45818E"/>
                </a:solidFill>
              </a:rPr>
              <a:t>Leader: Jimari</a:t>
            </a:r>
            <a:endParaRPr sz="2590">
              <a:solidFill>
                <a:srgbClr val="45818E"/>
              </a:solidFill>
            </a:endParaRPr>
          </a:p>
          <a:p>
            <a:pPr marL="0" lvl="0" indent="0" algn="l" rtl="0">
              <a:lnSpc>
                <a:spcPct val="100000"/>
              </a:lnSpc>
              <a:spcBef>
                <a:spcPts val="518"/>
              </a:spcBef>
              <a:spcAft>
                <a:spcPts val="0"/>
              </a:spcAft>
              <a:buClr>
                <a:srgbClr val="B26563"/>
              </a:buClr>
              <a:buSzPts val="2590"/>
              <a:buNone/>
            </a:pPr>
            <a:r>
              <a:rPr lang="en-US" sz="2590">
                <a:solidFill>
                  <a:srgbClr val="45818E"/>
                </a:solidFill>
              </a:rPr>
              <a:t>Members: Annie, Francois</a:t>
            </a:r>
            <a:endParaRPr sz="2960">
              <a:solidFill>
                <a:srgbClr val="45818E"/>
              </a:solidFill>
            </a:endParaRPr>
          </a:p>
        </p:txBody>
      </p:sp>
      <p:pic>
        <p:nvPicPr>
          <p:cNvPr id="1312" name="Google Shape;1312;p105" descr="「check icon」的圖片搜尋結果"/>
          <p:cNvPicPr preferRelativeResize="0"/>
          <p:nvPr/>
        </p:nvPicPr>
        <p:blipFill rotWithShape="1">
          <a:blip r:embed="rId3">
            <a:alphaModFix/>
          </a:blip>
          <a:srcRect/>
          <a:stretch/>
        </p:blipFill>
        <p:spPr>
          <a:xfrm>
            <a:off x="3656638" y="1805827"/>
            <a:ext cx="261690" cy="261690"/>
          </a:xfrm>
          <a:prstGeom prst="rect">
            <a:avLst/>
          </a:prstGeom>
          <a:noFill/>
          <a:ln>
            <a:noFill/>
          </a:ln>
        </p:spPr>
      </p:pic>
      <p:pic>
        <p:nvPicPr>
          <p:cNvPr id="1313" name="Google Shape;1313;p105" descr="「check icon」的圖片搜尋結果"/>
          <p:cNvPicPr preferRelativeResize="0"/>
          <p:nvPr/>
        </p:nvPicPr>
        <p:blipFill rotWithShape="1">
          <a:blip r:embed="rId3">
            <a:alphaModFix/>
          </a:blip>
          <a:srcRect/>
          <a:stretch/>
        </p:blipFill>
        <p:spPr>
          <a:xfrm>
            <a:off x="3656638" y="2272064"/>
            <a:ext cx="261690" cy="261690"/>
          </a:xfrm>
          <a:prstGeom prst="rect">
            <a:avLst/>
          </a:prstGeom>
          <a:noFill/>
          <a:ln>
            <a:noFill/>
          </a:ln>
        </p:spPr>
      </p:pic>
      <p:pic>
        <p:nvPicPr>
          <p:cNvPr id="1314" name="Google Shape;1314;p105" descr="「check icon」的圖片搜尋結果"/>
          <p:cNvPicPr preferRelativeResize="0"/>
          <p:nvPr/>
        </p:nvPicPr>
        <p:blipFill rotWithShape="1">
          <a:blip r:embed="rId3">
            <a:alphaModFix/>
          </a:blip>
          <a:srcRect/>
          <a:stretch/>
        </p:blipFill>
        <p:spPr>
          <a:xfrm>
            <a:off x="3656638" y="2738289"/>
            <a:ext cx="261690" cy="261690"/>
          </a:xfrm>
          <a:prstGeom prst="rect">
            <a:avLst/>
          </a:prstGeom>
          <a:noFill/>
          <a:ln>
            <a:noFill/>
          </a:ln>
        </p:spPr>
      </p:pic>
      <p:cxnSp>
        <p:nvCxnSpPr>
          <p:cNvPr id="1315" name="Google Shape;1315;p105"/>
          <p:cNvCxnSpPr/>
          <p:nvPr/>
        </p:nvCxnSpPr>
        <p:spPr>
          <a:xfrm>
            <a:off x="3491880" y="1489771"/>
            <a:ext cx="0" cy="2233200"/>
          </a:xfrm>
          <a:prstGeom prst="straightConnector1">
            <a:avLst/>
          </a:prstGeom>
          <a:noFill/>
          <a:ln w="28575" cap="flat" cmpd="sng">
            <a:solidFill>
              <a:schemeClr val="dk1"/>
            </a:solidFill>
            <a:prstDash val="solid"/>
            <a:round/>
            <a:headEnd type="none" w="sm" len="sm"/>
            <a:tailEnd type="none" w="sm" len="sm"/>
          </a:ln>
        </p:spPr>
      </p:cxnSp>
      <p:pic>
        <p:nvPicPr>
          <p:cNvPr id="1316" name="Google Shape;1316;p105"/>
          <p:cNvPicPr preferRelativeResize="0"/>
          <p:nvPr/>
        </p:nvPicPr>
        <p:blipFill rotWithShape="1">
          <a:blip r:embed="rId4">
            <a:alphaModFix/>
          </a:blip>
          <a:srcRect/>
          <a:stretch/>
        </p:blipFill>
        <p:spPr>
          <a:xfrm>
            <a:off x="1251099" y="585175"/>
            <a:ext cx="1686900" cy="16869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10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sp>
        <p:nvSpPr>
          <p:cNvPr id="1322" name="Google Shape;1322;p106"/>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sp>
        <p:nvSpPr>
          <p:cNvPr id="1323" name="Google Shape;1323;p106"/>
          <p:cNvSpPr/>
          <p:nvPr/>
        </p:nvSpPr>
        <p:spPr>
          <a:xfrm>
            <a:off x="130225" y="113250"/>
            <a:ext cx="8854500" cy="4850400"/>
          </a:xfrm>
          <a:prstGeom prst="rect">
            <a:avLst/>
          </a:prstGeom>
          <a:solidFill>
            <a:srgbClr val="D0E0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24" name="Google Shape;1324;p106"/>
          <p:cNvPicPr preferRelativeResize="0"/>
          <p:nvPr/>
        </p:nvPicPr>
        <p:blipFill rotWithShape="1">
          <a:blip r:embed="rId3">
            <a:alphaModFix/>
          </a:blip>
          <a:srcRect l="25991" r="7428" b="24259"/>
          <a:stretch/>
        </p:blipFill>
        <p:spPr>
          <a:xfrm>
            <a:off x="242150" y="1648075"/>
            <a:ext cx="4831651" cy="3091900"/>
          </a:xfrm>
          <a:prstGeom prst="rect">
            <a:avLst/>
          </a:prstGeom>
          <a:noFill/>
          <a:ln>
            <a:noFill/>
          </a:ln>
        </p:spPr>
      </p:pic>
      <p:sp>
        <p:nvSpPr>
          <p:cNvPr id="1325" name="Google Shape;1325;p106"/>
          <p:cNvSpPr txBox="1">
            <a:spLocks noGrp="1"/>
          </p:cNvSpPr>
          <p:nvPr>
            <p:ph type="title"/>
          </p:nvPr>
        </p:nvSpPr>
        <p:spPr>
          <a:xfrm>
            <a:off x="130225" y="113250"/>
            <a:ext cx="5143800" cy="857400"/>
          </a:xfrm>
          <a:prstGeom prst="rect">
            <a:avLst/>
          </a:prstGeom>
          <a:solidFill>
            <a:srgbClr val="D0E0E3"/>
          </a:solid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B26563"/>
              </a:buClr>
              <a:buSzPts val="4400"/>
              <a:buFont typeface="Calibri"/>
              <a:buNone/>
            </a:pPr>
            <a:r>
              <a:rPr lang="en-US">
                <a:solidFill>
                  <a:srgbClr val="45818E"/>
                </a:solidFill>
                <a:latin typeface="Arial"/>
                <a:ea typeface="Arial"/>
                <a:cs typeface="Arial"/>
                <a:sym typeface="Arial"/>
              </a:rPr>
              <a:t>What did we use?</a:t>
            </a:r>
            <a:endParaRPr>
              <a:solidFill>
                <a:srgbClr val="45818E"/>
              </a:solidFill>
              <a:latin typeface="Arial"/>
              <a:ea typeface="Arial"/>
              <a:cs typeface="Arial"/>
              <a:sym typeface="Arial"/>
            </a:endParaRPr>
          </a:p>
        </p:txBody>
      </p:sp>
      <p:pic>
        <p:nvPicPr>
          <p:cNvPr id="1326" name="Google Shape;1326;p106"/>
          <p:cNvPicPr preferRelativeResize="0"/>
          <p:nvPr/>
        </p:nvPicPr>
        <p:blipFill rotWithShape="1">
          <a:blip r:embed="rId4">
            <a:alphaModFix/>
          </a:blip>
          <a:srcRect/>
          <a:stretch/>
        </p:blipFill>
        <p:spPr>
          <a:xfrm>
            <a:off x="6442000" y="340025"/>
            <a:ext cx="1754300" cy="1754300"/>
          </a:xfrm>
          <a:prstGeom prst="rect">
            <a:avLst/>
          </a:prstGeom>
          <a:noFill/>
          <a:ln>
            <a:noFill/>
          </a:ln>
        </p:spPr>
      </p:pic>
      <p:pic>
        <p:nvPicPr>
          <p:cNvPr id="1327" name="Google Shape;1327;p106"/>
          <p:cNvPicPr preferRelativeResize="0"/>
          <p:nvPr/>
        </p:nvPicPr>
        <p:blipFill rotWithShape="1">
          <a:blip r:embed="rId5">
            <a:alphaModFix/>
          </a:blip>
          <a:srcRect/>
          <a:stretch/>
        </p:blipFill>
        <p:spPr>
          <a:xfrm>
            <a:off x="6391275" y="2357850"/>
            <a:ext cx="2471900" cy="2471900"/>
          </a:xfrm>
          <a:prstGeom prst="rect">
            <a:avLst/>
          </a:prstGeom>
          <a:noFill/>
          <a:ln>
            <a:noFill/>
          </a:ln>
          <a:effectLst>
            <a:outerShdw blurRad="57150" dist="19050" dir="5400000" algn="bl" rotWithShape="0">
              <a:srgbClr val="000000">
                <a:alpha val="49019"/>
              </a:srgbClr>
            </a:outerShdw>
          </a:effectLst>
        </p:spPr>
      </p:pic>
      <p:sp>
        <p:nvSpPr>
          <p:cNvPr id="1328" name="Google Shape;1328;p106"/>
          <p:cNvSpPr txBox="1"/>
          <p:nvPr/>
        </p:nvSpPr>
        <p:spPr>
          <a:xfrm>
            <a:off x="320500" y="1063375"/>
            <a:ext cx="3027600" cy="58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Katalon Studio</a:t>
            </a: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329" name="Google Shape;1329;p106"/>
          <p:cNvSpPr txBox="1"/>
          <p:nvPr/>
        </p:nvSpPr>
        <p:spPr>
          <a:xfrm>
            <a:off x="5221975" y="2357850"/>
            <a:ext cx="1653900" cy="107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Laptops</a:t>
            </a: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330" name="Google Shape;1330;p106"/>
          <p:cNvSpPr txBox="1"/>
          <p:nvPr/>
        </p:nvSpPr>
        <p:spPr>
          <a:xfrm>
            <a:off x="5221975" y="205975"/>
            <a:ext cx="1653900" cy="107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Mobile Devices</a:t>
            </a: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107"/>
          <p:cNvSpPr/>
          <p:nvPr/>
        </p:nvSpPr>
        <p:spPr>
          <a:xfrm>
            <a:off x="86800" y="1033575"/>
            <a:ext cx="8963100" cy="4033800"/>
          </a:xfrm>
          <a:prstGeom prst="rect">
            <a:avLst/>
          </a:prstGeom>
          <a:solidFill>
            <a:srgbClr val="D0E0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36" name="Google Shape;1336;p107"/>
          <p:cNvPicPr preferRelativeResize="0"/>
          <p:nvPr/>
        </p:nvPicPr>
        <p:blipFill rotWithShape="1">
          <a:blip r:embed="rId3">
            <a:alphaModFix/>
          </a:blip>
          <a:srcRect l="30853" t="23331" r="35915" b="13711"/>
          <a:stretch/>
        </p:blipFill>
        <p:spPr>
          <a:xfrm>
            <a:off x="485600" y="1278175"/>
            <a:ext cx="3440650" cy="3717449"/>
          </a:xfrm>
          <a:prstGeom prst="rect">
            <a:avLst/>
          </a:prstGeom>
          <a:noFill/>
          <a:ln>
            <a:noFill/>
          </a:ln>
        </p:spPr>
      </p:pic>
      <p:sp>
        <p:nvSpPr>
          <p:cNvPr id="1337" name="Google Shape;1337;p107"/>
          <p:cNvSpPr txBox="1">
            <a:spLocks noGrp="1"/>
          </p:cNvSpPr>
          <p:nvPr>
            <p:ph type="title"/>
          </p:nvPr>
        </p:nvSpPr>
        <p:spPr>
          <a:xfrm>
            <a:off x="86800" y="86800"/>
            <a:ext cx="8963100" cy="1210800"/>
          </a:xfrm>
          <a:prstGeom prst="rect">
            <a:avLst/>
          </a:prstGeom>
          <a:solidFill>
            <a:srgbClr val="D0E0E3"/>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B26563"/>
              </a:buClr>
              <a:buSzPts val="4400"/>
              <a:buFont typeface="Calibri"/>
              <a:buNone/>
            </a:pPr>
            <a:r>
              <a:rPr lang="en-US">
                <a:solidFill>
                  <a:srgbClr val="45818E"/>
                </a:solidFill>
                <a:latin typeface="Arial"/>
                <a:ea typeface="Arial"/>
                <a:cs typeface="Arial"/>
                <a:sym typeface="Arial"/>
              </a:rPr>
              <a:t>A sample of our test cases</a:t>
            </a:r>
            <a:endParaRPr>
              <a:solidFill>
                <a:srgbClr val="45818E"/>
              </a:solidFill>
              <a:latin typeface="Arial"/>
              <a:ea typeface="Arial"/>
              <a:cs typeface="Arial"/>
              <a:sym typeface="Arial"/>
            </a:endParaRPr>
          </a:p>
        </p:txBody>
      </p:sp>
      <p:pic>
        <p:nvPicPr>
          <p:cNvPr id="1338" name="Google Shape;1338;p107"/>
          <p:cNvPicPr preferRelativeResize="0"/>
          <p:nvPr/>
        </p:nvPicPr>
        <p:blipFill rotWithShape="1">
          <a:blip r:embed="rId4">
            <a:alphaModFix/>
          </a:blip>
          <a:srcRect l="29831" t="25932" r="36246" b="4113"/>
          <a:stretch/>
        </p:blipFill>
        <p:spPr>
          <a:xfrm>
            <a:off x="4811925" y="1297600"/>
            <a:ext cx="3479102" cy="36980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108"/>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sp>
        <p:nvSpPr>
          <p:cNvPr id="1344" name="Google Shape;1344;p108"/>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sp>
        <p:nvSpPr>
          <p:cNvPr id="1345" name="Google Shape;1345;p108"/>
          <p:cNvSpPr/>
          <p:nvPr/>
        </p:nvSpPr>
        <p:spPr>
          <a:xfrm>
            <a:off x="97650" y="86800"/>
            <a:ext cx="8963100" cy="4948200"/>
          </a:xfrm>
          <a:prstGeom prst="rect">
            <a:avLst/>
          </a:prstGeom>
          <a:solidFill>
            <a:srgbClr val="D0E0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46" name="Google Shape;1346;p108"/>
          <p:cNvPicPr preferRelativeResize="0"/>
          <p:nvPr/>
        </p:nvPicPr>
        <p:blipFill rotWithShape="1">
          <a:blip r:embed="rId3">
            <a:alphaModFix/>
          </a:blip>
          <a:srcRect t="22520" r="43403" b="5918"/>
          <a:stretch/>
        </p:blipFill>
        <p:spPr>
          <a:xfrm>
            <a:off x="318825" y="1357925"/>
            <a:ext cx="5348227" cy="3664950"/>
          </a:xfrm>
          <a:prstGeom prst="rect">
            <a:avLst/>
          </a:prstGeom>
          <a:noFill/>
          <a:ln>
            <a:noFill/>
          </a:ln>
        </p:spPr>
      </p:pic>
      <p:pic>
        <p:nvPicPr>
          <p:cNvPr id="1347" name="Google Shape;1347;p108"/>
          <p:cNvPicPr preferRelativeResize="0"/>
          <p:nvPr/>
        </p:nvPicPr>
        <p:blipFill rotWithShape="1">
          <a:blip r:embed="rId4">
            <a:alphaModFix/>
          </a:blip>
          <a:srcRect l="63125" t="24885" r="18956" b="49162"/>
          <a:stretch/>
        </p:blipFill>
        <p:spPr>
          <a:xfrm>
            <a:off x="5957325" y="2041300"/>
            <a:ext cx="2821349" cy="2298199"/>
          </a:xfrm>
          <a:prstGeom prst="rect">
            <a:avLst/>
          </a:prstGeom>
          <a:noFill/>
          <a:ln>
            <a:noFill/>
          </a:ln>
        </p:spPr>
      </p:pic>
      <p:sp>
        <p:nvSpPr>
          <p:cNvPr id="1348" name="Google Shape;1348;p108"/>
          <p:cNvSpPr txBox="1">
            <a:spLocks noGrp="1"/>
          </p:cNvSpPr>
          <p:nvPr>
            <p:ph type="title"/>
          </p:nvPr>
        </p:nvSpPr>
        <p:spPr>
          <a:xfrm>
            <a:off x="457175" y="310350"/>
            <a:ext cx="8229600" cy="889800"/>
          </a:xfrm>
          <a:prstGeom prst="rect">
            <a:avLst/>
          </a:prstGeom>
          <a:solidFill>
            <a:srgbClr val="D0E0E3"/>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B26563"/>
              </a:buClr>
              <a:buSzPts val="4400"/>
              <a:buFont typeface="Calibri"/>
              <a:buNone/>
            </a:pPr>
            <a:r>
              <a:rPr lang="en-US">
                <a:solidFill>
                  <a:srgbClr val="45818E"/>
                </a:solidFill>
                <a:latin typeface="Arial"/>
                <a:ea typeface="Arial"/>
                <a:cs typeface="Arial"/>
                <a:sym typeface="Arial"/>
              </a:rPr>
              <a:t>Severity Index and Tracking</a:t>
            </a:r>
            <a:endParaRPr>
              <a:solidFill>
                <a:srgbClr val="45818E"/>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352"/>
        <p:cNvGrpSpPr/>
        <p:nvPr/>
      </p:nvGrpSpPr>
      <p:grpSpPr>
        <a:xfrm>
          <a:off x="0" y="0"/>
          <a:ext cx="0" cy="0"/>
          <a:chOff x="0" y="0"/>
          <a:chExt cx="0" cy="0"/>
        </a:xfrm>
      </p:grpSpPr>
      <p:sp>
        <p:nvSpPr>
          <p:cNvPr id="1353" name="Google Shape;1353;p109"/>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a:p>
            <a:pPr marL="0" lvl="0" indent="0" algn="l" rtl="0">
              <a:lnSpc>
                <a:spcPct val="100000"/>
              </a:lnSpc>
              <a:spcBef>
                <a:spcPts val="360"/>
              </a:spcBef>
              <a:spcAft>
                <a:spcPts val="0"/>
              </a:spcAft>
              <a:buSzPts val="1800"/>
              <a:buNone/>
            </a:pPr>
            <a:endParaRPr/>
          </a:p>
        </p:txBody>
      </p:sp>
      <p:cxnSp>
        <p:nvCxnSpPr>
          <p:cNvPr id="1354" name="Google Shape;1354;p109"/>
          <p:cNvCxnSpPr/>
          <p:nvPr/>
        </p:nvCxnSpPr>
        <p:spPr>
          <a:xfrm>
            <a:off x="3491880" y="1489771"/>
            <a:ext cx="0" cy="2233200"/>
          </a:xfrm>
          <a:prstGeom prst="straightConnector1">
            <a:avLst/>
          </a:prstGeom>
          <a:noFill/>
          <a:ln w="28575" cap="flat" cmpd="sng">
            <a:solidFill>
              <a:schemeClr val="dk1"/>
            </a:solidFill>
            <a:prstDash val="solid"/>
            <a:round/>
            <a:headEnd type="none" w="sm" len="sm"/>
            <a:tailEnd type="none" w="sm" len="sm"/>
          </a:ln>
        </p:spPr>
      </p:cxnSp>
      <p:pic>
        <p:nvPicPr>
          <p:cNvPr id="1355" name="Google Shape;1355;p109" descr="「check icon」的圖片搜尋結果"/>
          <p:cNvPicPr preferRelativeResize="0"/>
          <p:nvPr/>
        </p:nvPicPr>
        <p:blipFill rotWithShape="1">
          <a:blip r:embed="rId3">
            <a:alphaModFix/>
          </a:blip>
          <a:srcRect/>
          <a:stretch/>
        </p:blipFill>
        <p:spPr>
          <a:xfrm>
            <a:off x="3656638" y="1877827"/>
            <a:ext cx="261690" cy="261690"/>
          </a:xfrm>
          <a:prstGeom prst="rect">
            <a:avLst/>
          </a:prstGeom>
          <a:noFill/>
          <a:ln>
            <a:noFill/>
          </a:ln>
        </p:spPr>
      </p:pic>
      <p:pic>
        <p:nvPicPr>
          <p:cNvPr id="1356" name="Google Shape;1356;p109" descr="「check icon」的圖片搜尋結果"/>
          <p:cNvPicPr preferRelativeResize="0"/>
          <p:nvPr/>
        </p:nvPicPr>
        <p:blipFill rotWithShape="1">
          <a:blip r:embed="rId3">
            <a:alphaModFix/>
          </a:blip>
          <a:srcRect/>
          <a:stretch/>
        </p:blipFill>
        <p:spPr>
          <a:xfrm>
            <a:off x="3656638" y="2322189"/>
            <a:ext cx="261690" cy="261690"/>
          </a:xfrm>
          <a:prstGeom prst="rect">
            <a:avLst/>
          </a:prstGeom>
          <a:noFill/>
          <a:ln>
            <a:noFill/>
          </a:ln>
        </p:spPr>
      </p:pic>
      <p:pic>
        <p:nvPicPr>
          <p:cNvPr id="1357" name="Google Shape;1357;p109" descr="「check icon」的圖片搜尋結果"/>
          <p:cNvPicPr preferRelativeResize="0"/>
          <p:nvPr/>
        </p:nvPicPr>
        <p:blipFill rotWithShape="1">
          <a:blip r:embed="rId3">
            <a:alphaModFix/>
          </a:blip>
          <a:srcRect/>
          <a:stretch/>
        </p:blipFill>
        <p:spPr>
          <a:xfrm>
            <a:off x="3656638" y="2766551"/>
            <a:ext cx="261690" cy="261690"/>
          </a:xfrm>
          <a:prstGeom prst="rect">
            <a:avLst/>
          </a:prstGeom>
          <a:noFill/>
          <a:ln>
            <a:noFill/>
          </a:ln>
        </p:spPr>
      </p:pic>
      <p:sp>
        <p:nvSpPr>
          <p:cNvPr id="1358" name="Google Shape;1358;p109"/>
          <p:cNvSpPr txBox="1">
            <a:spLocks noGrp="1"/>
          </p:cNvSpPr>
          <p:nvPr>
            <p:ph type="title"/>
          </p:nvPr>
        </p:nvSpPr>
        <p:spPr>
          <a:xfrm>
            <a:off x="784151" y="1728300"/>
            <a:ext cx="2620800" cy="1686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B26563"/>
              </a:buClr>
              <a:buSzPts val="4400"/>
              <a:buFont typeface="Calibri"/>
              <a:buNone/>
            </a:pPr>
            <a:r>
              <a:rPr lang="en-US">
                <a:solidFill>
                  <a:srgbClr val="45818E"/>
                </a:solidFill>
              </a:rPr>
              <a:t>DB Team</a:t>
            </a:r>
            <a:endParaRPr>
              <a:solidFill>
                <a:srgbClr val="45818E"/>
              </a:solidFill>
            </a:endParaRPr>
          </a:p>
        </p:txBody>
      </p:sp>
      <p:sp>
        <p:nvSpPr>
          <p:cNvPr id="1359" name="Google Shape;1359;p109"/>
          <p:cNvSpPr txBox="1"/>
          <p:nvPr/>
        </p:nvSpPr>
        <p:spPr>
          <a:xfrm>
            <a:off x="3491875" y="1200150"/>
            <a:ext cx="5400600" cy="21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Arial Narrow"/>
                <a:ea typeface="Arial Narrow"/>
                <a:cs typeface="Arial Narrow"/>
                <a:sym typeface="Arial Narrow"/>
              </a:rPr>
              <a:t>What we do                               </a:t>
            </a:r>
            <a:endParaRPr sz="3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Arial Narrow"/>
                <a:ea typeface="Arial Narrow"/>
                <a:cs typeface="Arial Narrow"/>
                <a:sym typeface="Arial Narrow"/>
              </a:rPr>
              <a:t>      Setting environment</a:t>
            </a:r>
            <a:endParaRPr sz="3200" b="0" i="0" u="none" strike="noStrike" cap="none">
              <a:solidFill>
                <a:schemeClr val="dk1"/>
              </a:solidFill>
              <a:latin typeface="Arial Narrow"/>
              <a:ea typeface="Arial Narrow"/>
              <a:cs typeface="Arial Narrow"/>
              <a:sym typeface="Arial Narrow"/>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Arial Narrow"/>
                <a:ea typeface="Arial Narrow"/>
                <a:cs typeface="Arial Narrow"/>
                <a:sym typeface="Arial Narrow"/>
              </a:rPr>
              <a:t>	 Modify schema structure</a:t>
            </a:r>
            <a:endParaRPr sz="3200" b="0" i="0" u="none" strike="noStrike" cap="none">
              <a:solidFill>
                <a:schemeClr val="dk1"/>
              </a:solidFill>
              <a:latin typeface="Arial Narrow"/>
              <a:ea typeface="Arial Narrow"/>
              <a:cs typeface="Arial Narrow"/>
              <a:sym typeface="Arial Narrow"/>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Arial Narrow"/>
                <a:ea typeface="Arial Narrow"/>
                <a:cs typeface="Arial Narrow"/>
                <a:sym typeface="Arial Narrow"/>
              </a:rPr>
              <a:t>	 Stabilize connection</a:t>
            </a:r>
            <a:endParaRPr sz="3200" b="0" i="0" u="none" strike="noStrike" cap="none">
              <a:solidFill>
                <a:schemeClr val="dk1"/>
              </a:solidFill>
              <a:latin typeface="Arial Narrow"/>
              <a:ea typeface="Arial Narrow"/>
              <a:cs typeface="Arial Narrow"/>
              <a:sym typeface="Arial Narrow"/>
            </a:endParaRPr>
          </a:p>
          <a:p>
            <a:pPr marL="0" marR="0" lvl="0" indent="0" algn="l" rtl="0">
              <a:lnSpc>
                <a:spcPct val="100000"/>
              </a:lnSpc>
              <a:spcBef>
                <a:spcPts val="0"/>
              </a:spcBef>
              <a:spcAft>
                <a:spcPts val="0"/>
              </a:spcAft>
              <a:buClr>
                <a:srgbClr val="000000"/>
              </a:buClr>
              <a:buSzPts val="3200"/>
              <a:buFont typeface="Arial"/>
              <a:buNone/>
            </a:pPr>
            <a:r>
              <a:rPr lang="en-US" sz="4400" b="0" i="0" u="none" strike="noStrike" cap="none">
                <a:solidFill>
                  <a:srgbClr val="6D9EEB"/>
                </a:solidFill>
                <a:latin typeface="Calibri"/>
                <a:ea typeface="Calibri"/>
                <a:cs typeface="Calibri"/>
                <a:sym typeface="Calibri"/>
              </a:rPr>
              <a:t> </a:t>
            </a:r>
            <a:endParaRPr sz="4400" b="0" i="0" u="none" strike="noStrike" cap="none">
              <a:solidFill>
                <a:srgbClr val="6D9EEB"/>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4400" b="0" i="0" u="none" strike="noStrike" cap="none">
              <a:solidFill>
                <a:srgbClr val="6D9EEB"/>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4400" b="0" i="0" u="none" strike="noStrike" cap="none">
              <a:solidFill>
                <a:srgbClr val="6D9EEB"/>
              </a:solidFill>
              <a:latin typeface="Calibri"/>
              <a:ea typeface="Calibri"/>
              <a:cs typeface="Calibri"/>
              <a:sym typeface="Calibri"/>
            </a:endParaRPr>
          </a:p>
        </p:txBody>
      </p:sp>
      <p:sp>
        <p:nvSpPr>
          <p:cNvPr id="1360" name="Google Shape;1360;p109"/>
          <p:cNvSpPr txBox="1"/>
          <p:nvPr/>
        </p:nvSpPr>
        <p:spPr>
          <a:xfrm>
            <a:off x="3573025" y="3722975"/>
            <a:ext cx="5238300" cy="136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50"/>
              <a:buFont typeface="Arial"/>
              <a:buNone/>
            </a:pPr>
            <a:r>
              <a:rPr lang="en-US" sz="2550" b="0" i="0" u="none" strike="noStrike" cap="none">
                <a:solidFill>
                  <a:srgbClr val="45818E"/>
                </a:solidFill>
                <a:latin typeface="Calibri"/>
                <a:ea typeface="Calibri"/>
                <a:cs typeface="Calibri"/>
                <a:sym typeface="Calibri"/>
              </a:rPr>
              <a:t>Leader: Leon</a:t>
            </a:r>
            <a:endParaRPr sz="2550" b="0" i="0" u="none" strike="noStrike" cap="none">
              <a:solidFill>
                <a:srgbClr val="45818E"/>
              </a:solidFill>
              <a:latin typeface="Calibri"/>
              <a:ea typeface="Calibri"/>
              <a:cs typeface="Calibri"/>
              <a:sym typeface="Calibri"/>
            </a:endParaRPr>
          </a:p>
          <a:p>
            <a:pPr marL="0" marR="0" lvl="0" indent="0" algn="l" rtl="0">
              <a:lnSpc>
                <a:spcPct val="100000"/>
              </a:lnSpc>
              <a:spcBef>
                <a:spcPts val="560"/>
              </a:spcBef>
              <a:spcAft>
                <a:spcPts val="0"/>
              </a:spcAft>
              <a:buClr>
                <a:srgbClr val="000000"/>
              </a:buClr>
              <a:buSzPts val="2550"/>
              <a:buFont typeface="Arial"/>
              <a:buNone/>
            </a:pPr>
            <a:r>
              <a:rPr lang="en-US" sz="2550" b="0" i="0" u="none" strike="noStrike" cap="none">
                <a:solidFill>
                  <a:srgbClr val="45818E"/>
                </a:solidFill>
                <a:latin typeface="Calibri"/>
                <a:ea typeface="Calibri"/>
                <a:cs typeface="Calibri"/>
                <a:sym typeface="Calibri"/>
              </a:rPr>
              <a:t>Members: Eva, Vincent</a:t>
            </a:r>
            <a:endParaRPr sz="2550" b="0" i="0" u="none" strike="noStrike" cap="none">
              <a:solidFill>
                <a:srgbClr val="45818E"/>
              </a:solidFill>
              <a:latin typeface="Calibri"/>
              <a:ea typeface="Calibri"/>
              <a:cs typeface="Calibri"/>
              <a:sym typeface="Calibri"/>
            </a:endParaRPr>
          </a:p>
          <a:p>
            <a:pPr marL="0" marR="0" lvl="0" indent="0" algn="l" rtl="0">
              <a:lnSpc>
                <a:spcPct val="100000"/>
              </a:lnSpc>
              <a:spcBef>
                <a:spcPts val="640"/>
              </a:spcBef>
              <a:spcAft>
                <a:spcPts val="0"/>
              </a:spcAft>
              <a:buClr>
                <a:srgbClr val="000000"/>
              </a:buClr>
              <a:buSzPts val="2550"/>
              <a:buFont typeface="Arial"/>
              <a:buNone/>
            </a:pPr>
            <a:endParaRPr sz="2550" b="0" i="0" u="none" strike="noStrike" cap="none">
              <a:solidFill>
                <a:srgbClr val="85200C"/>
              </a:solidFill>
              <a:latin typeface="Calibri"/>
              <a:ea typeface="Calibri"/>
              <a:cs typeface="Calibri"/>
              <a:sym typeface="Calibri"/>
            </a:endParaRPr>
          </a:p>
        </p:txBody>
      </p:sp>
      <p:pic>
        <p:nvPicPr>
          <p:cNvPr id="1361" name="Google Shape;1361;p109"/>
          <p:cNvPicPr preferRelativeResize="0"/>
          <p:nvPr/>
        </p:nvPicPr>
        <p:blipFill rotWithShape="1">
          <a:blip r:embed="rId4">
            <a:alphaModFix/>
          </a:blip>
          <a:srcRect/>
          <a:stretch/>
        </p:blipFill>
        <p:spPr>
          <a:xfrm>
            <a:off x="1251100" y="607275"/>
            <a:ext cx="1686900" cy="1686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1"/>
          <p:cNvPicPr preferRelativeResize="0"/>
          <p:nvPr/>
        </p:nvPicPr>
        <p:blipFill rotWithShape="1">
          <a:blip r:embed="rId3">
            <a:alphaModFix/>
          </a:blip>
          <a:srcRect/>
          <a:stretch/>
        </p:blipFill>
        <p:spPr>
          <a:xfrm>
            <a:off x="0" y="0"/>
            <a:ext cx="9143999" cy="5134941"/>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365"/>
        <p:cNvGrpSpPr/>
        <p:nvPr/>
      </p:nvGrpSpPr>
      <p:grpSpPr>
        <a:xfrm>
          <a:off x="0" y="0"/>
          <a:ext cx="0" cy="0"/>
          <a:chOff x="0" y="0"/>
          <a:chExt cx="0" cy="0"/>
        </a:xfrm>
      </p:grpSpPr>
      <p:sp>
        <p:nvSpPr>
          <p:cNvPr id="1366" name="Google Shape;1366;p110"/>
          <p:cNvSpPr txBox="1"/>
          <p:nvPr/>
        </p:nvSpPr>
        <p:spPr>
          <a:xfrm>
            <a:off x="5109000" y="780525"/>
            <a:ext cx="3832500" cy="360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This is database that is accessed by and recorded to by the Browser, APP and Hardware teams.</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Each data representative from each team will modify their the data structure according to their needs.</a:t>
            </a:r>
            <a:endParaRPr sz="1800" b="0" i="0" u="none" strike="noStrike" cap="none">
              <a:solidFill>
                <a:srgbClr val="000000"/>
              </a:solidFill>
              <a:latin typeface="Calibri"/>
              <a:ea typeface="Calibri"/>
              <a:cs typeface="Calibri"/>
              <a:sym typeface="Calibri"/>
            </a:endParaRPr>
          </a:p>
        </p:txBody>
      </p:sp>
      <p:pic>
        <p:nvPicPr>
          <p:cNvPr id="1367" name="Google Shape;1367;p110"/>
          <p:cNvPicPr preferRelativeResize="0"/>
          <p:nvPr/>
        </p:nvPicPr>
        <p:blipFill rotWithShape="1">
          <a:blip r:embed="rId3">
            <a:alphaModFix/>
          </a:blip>
          <a:srcRect/>
          <a:stretch/>
        </p:blipFill>
        <p:spPr>
          <a:xfrm>
            <a:off x="412575" y="771663"/>
            <a:ext cx="4696425" cy="36001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71"/>
        <p:cNvGrpSpPr/>
        <p:nvPr/>
      </p:nvGrpSpPr>
      <p:grpSpPr>
        <a:xfrm>
          <a:off x="0" y="0"/>
          <a:ext cx="0" cy="0"/>
          <a:chOff x="0" y="0"/>
          <a:chExt cx="0" cy="0"/>
        </a:xfrm>
      </p:grpSpPr>
      <p:sp>
        <p:nvSpPr>
          <p:cNvPr id="1372" name="Google Shape;1372;p11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solidFill>
                  <a:srgbClr val="FFFFFF"/>
                </a:solidFill>
              </a:rPr>
              <a:t>Backup Database</a:t>
            </a:r>
            <a:endParaRPr>
              <a:solidFill>
                <a:srgbClr val="FFFFFF"/>
              </a:solidFill>
            </a:endParaRPr>
          </a:p>
        </p:txBody>
      </p:sp>
      <p:pic>
        <p:nvPicPr>
          <p:cNvPr id="1373" name="Google Shape;1373;p111"/>
          <p:cNvPicPr preferRelativeResize="0"/>
          <p:nvPr/>
        </p:nvPicPr>
        <p:blipFill rotWithShape="1">
          <a:blip r:embed="rId3">
            <a:alphaModFix/>
          </a:blip>
          <a:srcRect l="6025" t="5553" r="3098"/>
          <a:stretch/>
        </p:blipFill>
        <p:spPr>
          <a:xfrm>
            <a:off x="1534425" y="1063375"/>
            <a:ext cx="5734351" cy="3779251"/>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112"/>
          <p:cNvSpPr txBox="1">
            <a:spLocks noGrp="1"/>
          </p:cNvSpPr>
          <p:nvPr>
            <p:ph type="title"/>
          </p:nvPr>
        </p:nvSpPr>
        <p:spPr>
          <a:xfrm>
            <a:off x="518025" y="2230353"/>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solidFill>
                  <a:srgbClr val="FFFFFF"/>
                </a:solidFill>
              </a:rPr>
              <a:t>Q &amp; A</a:t>
            </a:r>
            <a:endParaRPr>
              <a:solidFill>
                <a:srgbClr val="FFFFFF"/>
              </a:solidFill>
            </a:endParaRPr>
          </a:p>
        </p:txBody>
      </p:sp>
      <p:sp>
        <p:nvSpPr>
          <p:cNvPr id="1379" name="Google Shape;1379;p112"/>
          <p:cNvSpPr txBox="1">
            <a:spLocks noGrp="1"/>
          </p:cNvSpPr>
          <p:nvPr>
            <p:ph type="title"/>
          </p:nvPr>
        </p:nvSpPr>
        <p:spPr>
          <a:xfrm>
            <a:off x="518025" y="22911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solidFill>
                  <a:srgbClr val="000000"/>
                </a:solidFill>
              </a:rPr>
              <a:t>Q &amp; A</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12"/>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sp>
        <p:nvSpPr>
          <p:cNvPr id="386" name="Google Shape;386;p12"/>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pic>
        <p:nvPicPr>
          <p:cNvPr id="387" name="Google Shape;387;p12"/>
          <p:cNvPicPr preferRelativeResize="0"/>
          <p:nvPr/>
        </p:nvPicPr>
        <p:blipFill rotWithShape="1">
          <a:blip r:embed="rId3">
            <a:alphaModFix/>
          </a:blip>
          <a:srcRect/>
          <a:stretch/>
        </p:blipFill>
        <p:spPr>
          <a:xfrm>
            <a:off x="8851" y="0"/>
            <a:ext cx="9126298"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1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sp>
        <p:nvSpPr>
          <p:cNvPr id="393" name="Google Shape;393;p1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pic>
        <p:nvPicPr>
          <p:cNvPr id="394" name="Google Shape;394;p13"/>
          <p:cNvPicPr preferRelativeResize="0"/>
          <p:nvPr/>
        </p:nvPicPr>
        <p:blipFill rotWithShape="1">
          <a:blip r:embed="rId3">
            <a:alphaModFix/>
          </a:blip>
          <a:srcRect/>
          <a:stretch/>
        </p:blipFill>
        <p:spPr>
          <a:xfrm>
            <a:off x="-26050" y="0"/>
            <a:ext cx="9170049"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sp>
        <p:nvSpPr>
          <p:cNvPr id="400" name="Google Shape;400;p1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pic>
        <p:nvPicPr>
          <p:cNvPr id="401" name="Google Shape;401;p14"/>
          <p:cNvPicPr preferRelativeResize="0"/>
          <p:nvPr/>
        </p:nvPicPr>
        <p:blipFill rotWithShape="1">
          <a:blip r:embed="rId3">
            <a:alphaModFix/>
          </a:blip>
          <a:srcRect/>
          <a:stretch/>
        </p:blipFill>
        <p:spPr>
          <a:xfrm>
            <a:off x="0" y="-10612"/>
            <a:ext cx="9143999" cy="51647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sp>
        <p:nvSpPr>
          <p:cNvPr id="407" name="Google Shape;407;p15"/>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pic>
        <p:nvPicPr>
          <p:cNvPr id="408" name="Google Shape;408;p15"/>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16"/>
          <p:cNvSpPr txBox="1">
            <a:spLocks noGrp="1"/>
          </p:cNvSpPr>
          <p:nvPr>
            <p:ph type="title"/>
          </p:nvPr>
        </p:nvSpPr>
        <p:spPr>
          <a:xfrm>
            <a:off x="566575" y="362700"/>
            <a:ext cx="7975200" cy="857400"/>
          </a:xfrm>
          <a:prstGeom prst="rect">
            <a:avLst/>
          </a:prstGeom>
          <a:solidFill>
            <a:srgbClr val="F3F3F3"/>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t>System Diagram</a:t>
            </a:r>
            <a:endParaRPr/>
          </a:p>
        </p:txBody>
      </p:sp>
      <p:pic>
        <p:nvPicPr>
          <p:cNvPr id="414" name="Google Shape;414;p16"/>
          <p:cNvPicPr preferRelativeResize="0"/>
          <p:nvPr/>
        </p:nvPicPr>
        <p:blipFill rotWithShape="1">
          <a:blip r:embed="rId3">
            <a:alphaModFix/>
          </a:blip>
          <a:srcRect/>
          <a:stretch/>
        </p:blipFill>
        <p:spPr>
          <a:xfrm>
            <a:off x="566575" y="395700"/>
            <a:ext cx="791401" cy="791401"/>
          </a:xfrm>
          <a:prstGeom prst="rect">
            <a:avLst/>
          </a:prstGeom>
          <a:noFill/>
          <a:ln>
            <a:noFill/>
          </a:ln>
        </p:spPr>
      </p:pic>
      <p:grpSp>
        <p:nvGrpSpPr>
          <p:cNvPr id="415" name="Google Shape;415;p16"/>
          <p:cNvGrpSpPr/>
          <p:nvPr/>
        </p:nvGrpSpPr>
        <p:grpSpPr>
          <a:xfrm>
            <a:off x="3954462" y="1332489"/>
            <a:ext cx="744497" cy="1030540"/>
            <a:chOff x="894575" y="1134975"/>
            <a:chExt cx="898500" cy="1195800"/>
          </a:xfrm>
        </p:grpSpPr>
        <p:sp>
          <p:nvSpPr>
            <p:cNvPr id="416" name="Google Shape;416;p16"/>
            <p:cNvSpPr/>
            <p:nvPr/>
          </p:nvSpPr>
          <p:spPr>
            <a:xfrm>
              <a:off x="894575" y="1134975"/>
              <a:ext cx="898500" cy="1195800"/>
            </a:xfrm>
            <a:prstGeom prst="can">
              <a:avLst>
                <a:gd name="adj" fmla="val 25000"/>
              </a:avLst>
            </a:prstGeom>
            <a:solidFill>
              <a:srgbClr val="FFFFFF"/>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6"/>
            <p:cNvSpPr/>
            <p:nvPr/>
          </p:nvSpPr>
          <p:spPr>
            <a:xfrm rot="10800000">
              <a:off x="897875" y="2087625"/>
              <a:ext cx="891900" cy="243000"/>
            </a:xfrm>
            <a:prstGeom prst="arc">
              <a:avLst>
                <a:gd name="adj1" fmla="val 10870444"/>
                <a:gd name="adj2" fmla="val 0"/>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6"/>
            <p:cNvSpPr/>
            <p:nvPr/>
          </p:nvSpPr>
          <p:spPr>
            <a:xfrm rot="10800000">
              <a:off x="897875" y="1844625"/>
              <a:ext cx="891900" cy="243000"/>
            </a:xfrm>
            <a:prstGeom prst="arc">
              <a:avLst>
                <a:gd name="adj1" fmla="val 10870444"/>
                <a:gd name="adj2" fmla="val 0"/>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6"/>
            <p:cNvSpPr/>
            <p:nvPr/>
          </p:nvSpPr>
          <p:spPr>
            <a:xfrm rot="10800000">
              <a:off x="897875" y="1589730"/>
              <a:ext cx="891900" cy="243000"/>
            </a:xfrm>
            <a:prstGeom prst="arc">
              <a:avLst>
                <a:gd name="adj1" fmla="val 10870444"/>
                <a:gd name="adj2" fmla="val 0"/>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6"/>
            <p:cNvSpPr/>
            <p:nvPr/>
          </p:nvSpPr>
          <p:spPr>
            <a:xfrm rot="10800000">
              <a:off x="897875" y="1346725"/>
              <a:ext cx="891900" cy="243000"/>
            </a:xfrm>
            <a:prstGeom prst="arc">
              <a:avLst>
                <a:gd name="adj1" fmla="val 10870444"/>
                <a:gd name="adj2" fmla="val 0"/>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1" name="Google Shape;421;p16"/>
          <p:cNvSpPr txBox="1"/>
          <p:nvPr/>
        </p:nvSpPr>
        <p:spPr>
          <a:xfrm>
            <a:off x="3722825" y="2338225"/>
            <a:ext cx="1174500" cy="23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Database</a:t>
            </a:r>
            <a:endParaRPr sz="1800" b="0" i="0" u="none" strike="noStrike" cap="none">
              <a:solidFill>
                <a:srgbClr val="000000"/>
              </a:solidFill>
              <a:latin typeface="Arial"/>
              <a:ea typeface="Arial"/>
              <a:cs typeface="Arial"/>
              <a:sym typeface="Arial"/>
            </a:endParaRPr>
          </a:p>
        </p:txBody>
      </p:sp>
      <p:sp>
        <p:nvSpPr>
          <p:cNvPr id="422" name="Google Shape;422;p16"/>
          <p:cNvSpPr/>
          <p:nvPr/>
        </p:nvSpPr>
        <p:spPr>
          <a:xfrm rot="2146">
            <a:off x="2051338" y="1883676"/>
            <a:ext cx="1441500" cy="282900"/>
          </a:xfrm>
          <a:prstGeom prst="leftRightArrow">
            <a:avLst>
              <a:gd name="adj1" fmla="val 35320"/>
              <a:gd name="adj2" fmla="val 73683"/>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3" name="Google Shape;423;p16"/>
          <p:cNvGrpSpPr/>
          <p:nvPr/>
        </p:nvGrpSpPr>
        <p:grpSpPr>
          <a:xfrm>
            <a:off x="922628" y="1304582"/>
            <a:ext cx="667229" cy="1441077"/>
            <a:chOff x="9257900" y="2613440"/>
            <a:chExt cx="1668906" cy="3338918"/>
          </a:xfrm>
        </p:grpSpPr>
        <p:pic>
          <p:nvPicPr>
            <p:cNvPr id="424" name="Google Shape;424;p16" descr="Portrait-oriented black smaptphone"/>
            <p:cNvPicPr preferRelativeResize="0"/>
            <p:nvPr/>
          </p:nvPicPr>
          <p:blipFill rotWithShape="1">
            <a:blip r:embed="rId4">
              <a:alphaModFix/>
            </a:blip>
            <a:srcRect/>
            <a:stretch/>
          </p:blipFill>
          <p:spPr>
            <a:xfrm>
              <a:off x="9257900" y="2613440"/>
              <a:ext cx="1668906" cy="3338918"/>
            </a:xfrm>
            <a:prstGeom prst="rect">
              <a:avLst/>
            </a:prstGeom>
            <a:noFill/>
            <a:ln>
              <a:noFill/>
            </a:ln>
          </p:spPr>
        </p:pic>
        <p:pic>
          <p:nvPicPr>
            <p:cNvPr id="425" name="Google Shape;425;p16"/>
            <p:cNvPicPr preferRelativeResize="0"/>
            <p:nvPr/>
          </p:nvPicPr>
          <p:blipFill rotWithShape="1">
            <a:blip r:embed="rId5">
              <a:alphaModFix/>
            </a:blip>
            <a:srcRect/>
            <a:stretch/>
          </p:blipFill>
          <p:spPr>
            <a:xfrm>
              <a:off x="9341000" y="2892625"/>
              <a:ext cx="1502699" cy="2704849"/>
            </a:xfrm>
            <a:prstGeom prst="rect">
              <a:avLst/>
            </a:prstGeom>
            <a:noFill/>
            <a:ln>
              <a:noFill/>
            </a:ln>
          </p:spPr>
        </p:pic>
      </p:grpSp>
      <p:sp>
        <p:nvSpPr>
          <p:cNvPr id="426" name="Google Shape;426;p16"/>
          <p:cNvSpPr txBox="1"/>
          <p:nvPr/>
        </p:nvSpPr>
        <p:spPr>
          <a:xfrm>
            <a:off x="660100" y="2745650"/>
            <a:ext cx="1310700" cy="23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Application</a:t>
            </a:r>
            <a:endParaRPr sz="1800" b="0" i="0" u="none" strike="noStrike" cap="none">
              <a:solidFill>
                <a:srgbClr val="000000"/>
              </a:solidFill>
              <a:latin typeface="Arial"/>
              <a:ea typeface="Arial"/>
              <a:cs typeface="Arial"/>
              <a:sym typeface="Arial"/>
            </a:endParaRPr>
          </a:p>
        </p:txBody>
      </p:sp>
      <p:sp>
        <p:nvSpPr>
          <p:cNvPr id="427" name="Google Shape;427;p16"/>
          <p:cNvSpPr txBox="1"/>
          <p:nvPr/>
        </p:nvSpPr>
        <p:spPr>
          <a:xfrm>
            <a:off x="566588" y="4291200"/>
            <a:ext cx="1310700" cy="23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Web Portal</a:t>
            </a:r>
            <a:endParaRPr sz="1800" b="0" i="0" u="none" strike="noStrike" cap="none">
              <a:solidFill>
                <a:srgbClr val="000000"/>
              </a:solidFill>
              <a:latin typeface="Arial"/>
              <a:ea typeface="Arial"/>
              <a:cs typeface="Arial"/>
              <a:sym typeface="Arial"/>
            </a:endParaRPr>
          </a:p>
        </p:txBody>
      </p:sp>
      <p:grpSp>
        <p:nvGrpSpPr>
          <p:cNvPr id="428" name="Google Shape;428;p16"/>
          <p:cNvGrpSpPr/>
          <p:nvPr/>
        </p:nvGrpSpPr>
        <p:grpSpPr>
          <a:xfrm>
            <a:off x="915310" y="3670785"/>
            <a:ext cx="613239" cy="585125"/>
            <a:chOff x="851050" y="4527925"/>
            <a:chExt cx="1371900" cy="1371600"/>
          </a:xfrm>
        </p:grpSpPr>
        <p:sp>
          <p:nvSpPr>
            <p:cNvPr id="429" name="Google Shape;429;p16"/>
            <p:cNvSpPr/>
            <p:nvPr/>
          </p:nvSpPr>
          <p:spPr>
            <a:xfrm>
              <a:off x="851050" y="4527925"/>
              <a:ext cx="1371600" cy="1371600"/>
            </a:xfrm>
            <a:prstGeom prst="ellipse">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6"/>
            <p:cNvSpPr/>
            <p:nvPr/>
          </p:nvSpPr>
          <p:spPr>
            <a:xfrm>
              <a:off x="1127850" y="4527925"/>
              <a:ext cx="764400" cy="1371600"/>
            </a:xfrm>
            <a:prstGeom prst="arc">
              <a:avLst>
                <a:gd name="adj1" fmla="val 16200000"/>
                <a:gd name="adj2" fmla="val 5394363"/>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6"/>
            <p:cNvSpPr/>
            <p:nvPr/>
          </p:nvSpPr>
          <p:spPr>
            <a:xfrm flipH="1">
              <a:off x="1168950" y="4527925"/>
              <a:ext cx="723300" cy="1371600"/>
            </a:xfrm>
            <a:prstGeom prst="arc">
              <a:avLst>
                <a:gd name="adj1" fmla="val 16200000"/>
                <a:gd name="adj2" fmla="val 5394363"/>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2" name="Google Shape;432;p16"/>
            <p:cNvCxnSpPr>
              <a:stCxn id="429" idx="2"/>
              <a:endCxn id="429" idx="6"/>
            </p:cNvCxnSpPr>
            <p:nvPr/>
          </p:nvCxnSpPr>
          <p:spPr>
            <a:xfrm>
              <a:off x="851050" y="5213725"/>
              <a:ext cx="1371900" cy="0"/>
            </a:xfrm>
            <a:prstGeom prst="straightConnector1">
              <a:avLst/>
            </a:prstGeom>
            <a:noFill/>
            <a:ln w="38100" cap="flat" cmpd="sng">
              <a:solidFill>
                <a:srgbClr val="F1C232"/>
              </a:solidFill>
              <a:prstDash val="solid"/>
              <a:round/>
              <a:headEnd type="none" w="sm" len="sm"/>
              <a:tailEnd type="none" w="sm" len="sm"/>
            </a:ln>
          </p:spPr>
        </p:cxnSp>
        <p:cxnSp>
          <p:nvCxnSpPr>
            <p:cNvPr id="433" name="Google Shape;433;p16"/>
            <p:cNvCxnSpPr/>
            <p:nvPr/>
          </p:nvCxnSpPr>
          <p:spPr>
            <a:xfrm flipH="1">
              <a:off x="1523400" y="4527925"/>
              <a:ext cx="2100" cy="1371600"/>
            </a:xfrm>
            <a:prstGeom prst="straightConnector1">
              <a:avLst/>
            </a:prstGeom>
            <a:noFill/>
            <a:ln w="38100" cap="flat" cmpd="sng">
              <a:solidFill>
                <a:srgbClr val="F1C232"/>
              </a:solidFill>
              <a:prstDash val="solid"/>
              <a:round/>
              <a:headEnd type="none" w="sm" len="sm"/>
              <a:tailEnd type="none" w="sm" len="sm"/>
            </a:ln>
          </p:spPr>
        </p:cxnSp>
        <p:cxnSp>
          <p:nvCxnSpPr>
            <p:cNvPr id="434" name="Google Shape;434;p16"/>
            <p:cNvCxnSpPr/>
            <p:nvPr/>
          </p:nvCxnSpPr>
          <p:spPr>
            <a:xfrm rot="10800000" flipH="1">
              <a:off x="948150" y="4858375"/>
              <a:ext cx="1183500" cy="4200"/>
            </a:xfrm>
            <a:prstGeom prst="straightConnector1">
              <a:avLst/>
            </a:prstGeom>
            <a:noFill/>
            <a:ln w="38100" cap="flat" cmpd="sng">
              <a:solidFill>
                <a:srgbClr val="F1C232"/>
              </a:solidFill>
              <a:prstDash val="solid"/>
              <a:round/>
              <a:headEnd type="none" w="sm" len="sm"/>
              <a:tailEnd type="none" w="sm" len="sm"/>
            </a:ln>
          </p:spPr>
        </p:cxnSp>
        <p:cxnSp>
          <p:nvCxnSpPr>
            <p:cNvPr id="435" name="Google Shape;435;p16"/>
            <p:cNvCxnSpPr/>
            <p:nvPr/>
          </p:nvCxnSpPr>
          <p:spPr>
            <a:xfrm rot="10800000" flipH="1">
              <a:off x="952275" y="5546225"/>
              <a:ext cx="1189800" cy="4200"/>
            </a:xfrm>
            <a:prstGeom prst="straightConnector1">
              <a:avLst/>
            </a:prstGeom>
            <a:noFill/>
            <a:ln w="38100" cap="flat" cmpd="sng">
              <a:solidFill>
                <a:srgbClr val="F1C232"/>
              </a:solidFill>
              <a:prstDash val="solid"/>
              <a:round/>
              <a:headEnd type="none" w="sm" len="sm"/>
              <a:tailEnd type="none" w="sm" len="sm"/>
            </a:ln>
          </p:spPr>
        </p:cxnSp>
      </p:grpSp>
      <p:grpSp>
        <p:nvGrpSpPr>
          <p:cNvPr id="436" name="Google Shape;436;p16"/>
          <p:cNvGrpSpPr/>
          <p:nvPr/>
        </p:nvGrpSpPr>
        <p:grpSpPr>
          <a:xfrm>
            <a:off x="6795359" y="1457653"/>
            <a:ext cx="1226390" cy="780220"/>
            <a:chOff x="6845075" y="789950"/>
            <a:chExt cx="1177975" cy="809525"/>
          </a:xfrm>
        </p:grpSpPr>
        <p:sp>
          <p:nvSpPr>
            <p:cNvPr id="437" name="Google Shape;437;p16"/>
            <p:cNvSpPr/>
            <p:nvPr/>
          </p:nvSpPr>
          <p:spPr>
            <a:xfrm>
              <a:off x="6957150" y="1362775"/>
              <a:ext cx="1065900" cy="193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6"/>
            <p:cNvSpPr/>
            <p:nvPr/>
          </p:nvSpPr>
          <p:spPr>
            <a:xfrm>
              <a:off x="7031525" y="1081850"/>
              <a:ext cx="74400" cy="322200"/>
            </a:xfrm>
            <a:prstGeom prst="trapezoid">
              <a:avLst>
                <a:gd name="adj" fmla="val 25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16"/>
            <p:cNvSpPr/>
            <p:nvPr/>
          </p:nvSpPr>
          <p:spPr>
            <a:xfrm>
              <a:off x="7000175" y="984900"/>
              <a:ext cx="137100" cy="137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16"/>
            <p:cNvSpPr/>
            <p:nvPr/>
          </p:nvSpPr>
          <p:spPr>
            <a:xfrm>
              <a:off x="7882575" y="1555975"/>
              <a:ext cx="91500" cy="43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16"/>
            <p:cNvSpPr/>
            <p:nvPr/>
          </p:nvSpPr>
          <p:spPr>
            <a:xfrm>
              <a:off x="7022975" y="1555975"/>
              <a:ext cx="91500" cy="43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16"/>
            <p:cNvSpPr/>
            <p:nvPr/>
          </p:nvSpPr>
          <p:spPr>
            <a:xfrm>
              <a:off x="7905525" y="1436575"/>
              <a:ext cx="45600" cy="456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16"/>
            <p:cNvSpPr/>
            <p:nvPr/>
          </p:nvSpPr>
          <p:spPr>
            <a:xfrm>
              <a:off x="7814325" y="1436575"/>
              <a:ext cx="45600" cy="456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6"/>
            <p:cNvSpPr/>
            <p:nvPr/>
          </p:nvSpPr>
          <p:spPr>
            <a:xfrm>
              <a:off x="7723125" y="1436575"/>
              <a:ext cx="45600" cy="456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16"/>
            <p:cNvSpPr/>
            <p:nvPr/>
          </p:nvSpPr>
          <p:spPr>
            <a:xfrm>
              <a:off x="6936575" y="921150"/>
              <a:ext cx="274200" cy="137100"/>
            </a:xfrm>
            <a:prstGeom prst="arc">
              <a:avLst>
                <a:gd name="adj1" fmla="val 11935374"/>
                <a:gd name="adj2" fmla="val 20425691"/>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16"/>
            <p:cNvSpPr/>
            <p:nvPr/>
          </p:nvSpPr>
          <p:spPr>
            <a:xfrm>
              <a:off x="6890825" y="850300"/>
              <a:ext cx="365700" cy="183000"/>
            </a:xfrm>
            <a:prstGeom prst="arc">
              <a:avLst>
                <a:gd name="adj1" fmla="val 11935374"/>
                <a:gd name="adj2" fmla="val 20425691"/>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16"/>
            <p:cNvSpPr/>
            <p:nvPr/>
          </p:nvSpPr>
          <p:spPr>
            <a:xfrm>
              <a:off x="6845075" y="789950"/>
              <a:ext cx="457200" cy="228600"/>
            </a:xfrm>
            <a:prstGeom prst="arc">
              <a:avLst>
                <a:gd name="adj1" fmla="val 11935374"/>
                <a:gd name="adj2" fmla="val 20425691"/>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8" name="Google Shape;448;p16"/>
          <p:cNvSpPr txBox="1"/>
          <p:nvPr/>
        </p:nvSpPr>
        <p:spPr>
          <a:xfrm>
            <a:off x="5107225" y="4255900"/>
            <a:ext cx="1174500" cy="23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Wearable</a:t>
            </a:r>
            <a:endParaRPr sz="1800" b="0" i="0" u="none" strike="noStrike" cap="none">
              <a:solidFill>
                <a:srgbClr val="000000"/>
              </a:solidFill>
              <a:latin typeface="Arial"/>
              <a:ea typeface="Arial"/>
              <a:cs typeface="Arial"/>
              <a:sym typeface="Arial"/>
            </a:endParaRPr>
          </a:p>
        </p:txBody>
      </p:sp>
      <p:sp>
        <p:nvSpPr>
          <p:cNvPr id="449" name="Google Shape;449;p16"/>
          <p:cNvSpPr/>
          <p:nvPr/>
        </p:nvSpPr>
        <p:spPr>
          <a:xfrm>
            <a:off x="6408775" y="2873100"/>
            <a:ext cx="1085700" cy="828000"/>
          </a:xfrm>
          <a:prstGeom prst="bentUpArrow">
            <a:avLst>
              <a:gd name="adj1" fmla="val 12214"/>
              <a:gd name="adj2" fmla="val 17150"/>
              <a:gd name="adj3" fmla="val 19512"/>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6"/>
          <p:cNvSpPr txBox="1"/>
          <p:nvPr/>
        </p:nvSpPr>
        <p:spPr>
          <a:xfrm>
            <a:off x="6626150" y="2326250"/>
            <a:ext cx="1564800" cy="23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Base Station</a:t>
            </a:r>
            <a:endParaRPr sz="1800" b="0" i="0" u="none" strike="noStrike" cap="none">
              <a:solidFill>
                <a:srgbClr val="000000"/>
              </a:solidFill>
              <a:latin typeface="Arial"/>
              <a:ea typeface="Arial"/>
              <a:cs typeface="Arial"/>
              <a:sym typeface="Arial"/>
            </a:endParaRPr>
          </a:p>
        </p:txBody>
      </p:sp>
      <p:sp>
        <p:nvSpPr>
          <p:cNvPr id="451" name="Google Shape;451;p16"/>
          <p:cNvSpPr/>
          <p:nvPr/>
        </p:nvSpPr>
        <p:spPr>
          <a:xfrm rot="-2151069">
            <a:off x="1945187" y="3054516"/>
            <a:ext cx="1835810" cy="296087"/>
          </a:xfrm>
          <a:prstGeom prst="leftRightArrow">
            <a:avLst>
              <a:gd name="adj1" fmla="val 40779"/>
              <a:gd name="adj2" fmla="val 8757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16"/>
          <p:cNvSpPr/>
          <p:nvPr/>
        </p:nvSpPr>
        <p:spPr>
          <a:xfrm>
            <a:off x="5210550" y="1883225"/>
            <a:ext cx="1265100" cy="283800"/>
          </a:xfrm>
          <a:prstGeom prst="leftArrow">
            <a:avLst>
              <a:gd name="adj1" fmla="val 35006"/>
              <a:gd name="adj2" fmla="val 85262"/>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3" name="Google Shape;453;p16"/>
          <p:cNvGrpSpPr/>
          <p:nvPr/>
        </p:nvGrpSpPr>
        <p:grpSpPr>
          <a:xfrm>
            <a:off x="5374375" y="3052800"/>
            <a:ext cx="640200" cy="1097400"/>
            <a:chOff x="4795825" y="3060250"/>
            <a:chExt cx="640200" cy="1097400"/>
          </a:xfrm>
        </p:grpSpPr>
        <p:sp>
          <p:nvSpPr>
            <p:cNvPr id="454" name="Google Shape;454;p16"/>
            <p:cNvSpPr/>
            <p:nvPr/>
          </p:nvSpPr>
          <p:spPr>
            <a:xfrm>
              <a:off x="4933075" y="3060250"/>
              <a:ext cx="365700" cy="10974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16"/>
            <p:cNvSpPr/>
            <p:nvPr/>
          </p:nvSpPr>
          <p:spPr>
            <a:xfrm>
              <a:off x="4795825" y="3288850"/>
              <a:ext cx="640200" cy="640200"/>
            </a:xfrm>
            <a:prstGeom prst="roundRect">
              <a:avLst>
                <a:gd name="adj" fmla="val 16667"/>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16"/>
            <p:cNvSpPr/>
            <p:nvPr/>
          </p:nvSpPr>
          <p:spPr>
            <a:xfrm>
              <a:off x="4887325" y="3399500"/>
              <a:ext cx="457200" cy="365700"/>
            </a:xfrm>
            <a:prstGeom prst="roundRect">
              <a:avLst>
                <a:gd name="adj" fmla="val 16667"/>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a:t>
              </a:r>
              <a:endParaRPr sz="1800" b="0" i="0" u="none" strike="noStrike" cap="none">
                <a:solidFill>
                  <a:schemeClr val="dk1"/>
                </a:solidFill>
                <a:latin typeface="Arial"/>
                <a:ea typeface="Arial"/>
                <a:cs typeface="Arial"/>
                <a:sym typeface="Arial"/>
              </a:endParaRPr>
            </a:p>
          </p:txBody>
        </p:sp>
        <p:sp>
          <p:nvSpPr>
            <p:cNvPr id="457" name="Google Shape;457;p16"/>
            <p:cNvSpPr/>
            <p:nvPr/>
          </p:nvSpPr>
          <p:spPr>
            <a:xfrm>
              <a:off x="4888788" y="3808500"/>
              <a:ext cx="99000" cy="3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16"/>
            <p:cNvSpPr/>
            <p:nvPr/>
          </p:nvSpPr>
          <p:spPr>
            <a:xfrm>
              <a:off x="5007208" y="3808500"/>
              <a:ext cx="99000" cy="3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16"/>
            <p:cNvSpPr/>
            <p:nvPr/>
          </p:nvSpPr>
          <p:spPr>
            <a:xfrm>
              <a:off x="5125638" y="3808500"/>
              <a:ext cx="99000" cy="3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16"/>
            <p:cNvSpPr/>
            <p:nvPr/>
          </p:nvSpPr>
          <p:spPr>
            <a:xfrm>
              <a:off x="5244058" y="3808500"/>
              <a:ext cx="99000" cy="3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61" name="Google Shape;461;p16"/>
          <p:cNvPicPr preferRelativeResize="0"/>
          <p:nvPr/>
        </p:nvPicPr>
        <p:blipFill rotWithShape="1">
          <a:blip r:embed="rId6">
            <a:alphaModFix/>
          </a:blip>
          <a:srcRect/>
          <a:stretch/>
        </p:blipFill>
        <p:spPr>
          <a:xfrm>
            <a:off x="0" y="0"/>
            <a:ext cx="9144000" cy="5143500"/>
          </a:xfrm>
          <a:prstGeom prst="rect">
            <a:avLst/>
          </a:prstGeom>
          <a:noFill/>
          <a:ln>
            <a:noFill/>
          </a:ln>
        </p:spPr>
      </p:pic>
      <p:pic>
        <p:nvPicPr>
          <p:cNvPr id="462" name="Google Shape;462;p16"/>
          <p:cNvPicPr preferRelativeResize="0"/>
          <p:nvPr/>
        </p:nvPicPr>
        <p:blipFill rotWithShape="1">
          <a:blip r:embed="rId7">
            <a:alphaModFix/>
          </a:blip>
          <a:srcRect/>
          <a:stretch/>
        </p:blipFill>
        <p:spPr>
          <a:xfrm>
            <a:off x="0" y="35987"/>
            <a:ext cx="9144000" cy="50715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1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sp>
        <p:nvSpPr>
          <p:cNvPr id="468" name="Google Shape;468;p17"/>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pic>
        <p:nvPicPr>
          <p:cNvPr id="469" name="Google Shape;469;p17"/>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8"/>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sp>
        <p:nvSpPr>
          <p:cNvPr id="475" name="Google Shape;475;p18"/>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pic>
        <p:nvPicPr>
          <p:cNvPr id="476" name="Google Shape;476;p18"/>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9"/>
          <p:cNvSpPr txBox="1">
            <a:spLocks noGrp="1"/>
          </p:cNvSpPr>
          <p:nvPr>
            <p:ph type="ctrTitle"/>
          </p:nvPr>
        </p:nvSpPr>
        <p:spPr>
          <a:xfrm>
            <a:off x="661050" y="542100"/>
            <a:ext cx="7821900" cy="40593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8000"/>
              <a:buNone/>
            </a:pPr>
            <a:endParaRPr/>
          </a:p>
        </p:txBody>
      </p:sp>
      <p:pic>
        <p:nvPicPr>
          <p:cNvPr id="482" name="Google Shape;482;p19"/>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2"/>
          <p:cNvPicPr preferRelativeResize="0"/>
          <p:nvPr/>
        </p:nvPicPr>
        <p:blipFill rotWithShape="1">
          <a:blip r:embed="rId3">
            <a:alphaModFix/>
          </a:blip>
          <a:srcRect/>
          <a:stretch/>
        </p:blipFill>
        <p:spPr>
          <a:xfrm>
            <a:off x="0" y="0"/>
            <a:ext cx="9144002" cy="5144852"/>
          </a:xfrm>
          <a:prstGeom prst="rect">
            <a:avLst/>
          </a:prstGeom>
          <a:noFill/>
          <a:ln>
            <a:noFill/>
          </a:ln>
        </p:spPr>
      </p:pic>
      <p:pic>
        <p:nvPicPr>
          <p:cNvPr id="214" name="Google Shape;214;p2"/>
          <p:cNvPicPr preferRelativeResize="0"/>
          <p:nvPr/>
        </p:nvPicPr>
        <p:blipFill rotWithShape="1">
          <a:blip r:embed="rId4">
            <a:alphaModFix/>
          </a:blip>
          <a:srcRect/>
          <a:stretch/>
        </p:blipFill>
        <p:spPr>
          <a:xfrm>
            <a:off x="2959" y="0"/>
            <a:ext cx="9138082"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20"/>
          <p:cNvSpPr txBox="1">
            <a:spLocks noGrp="1"/>
          </p:cNvSpPr>
          <p:nvPr>
            <p:ph type="ctrTitle"/>
          </p:nvPr>
        </p:nvSpPr>
        <p:spPr>
          <a:xfrm>
            <a:off x="661050" y="542100"/>
            <a:ext cx="7821900" cy="40593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8000"/>
              <a:buNone/>
            </a:pPr>
            <a:endParaRPr/>
          </a:p>
        </p:txBody>
      </p:sp>
      <p:pic>
        <p:nvPicPr>
          <p:cNvPr id="488" name="Google Shape;488;p20"/>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2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sp>
        <p:nvSpPr>
          <p:cNvPr id="494" name="Google Shape;494;p2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pic>
        <p:nvPicPr>
          <p:cNvPr id="495" name="Google Shape;495;p21"/>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496" name="Google Shape;496;p21"/>
          <p:cNvPicPr preferRelativeResize="0"/>
          <p:nvPr/>
        </p:nvPicPr>
        <p:blipFill rotWithShape="1">
          <a:blip r:embed="rId4">
            <a:alphaModFix/>
          </a:blip>
          <a:srcRect/>
          <a:stretch/>
        </p:blipFill>
        <p:spPr>
          <a:xfrm>
            <a:off x="4221266" y="1795912"/>
            <a:ext cx="2056909" cy="1684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22"/>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sp>
        <p:nvSpPr>
          <p:cNvPr id="502" name="Google Shape;502;p22"/>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pic>
        <p:nvPicPr>
          <p:cNvPr id="503" name="Google Shape;503;p22"/>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sp>
        <p:nvSpPr>
          <p:cNvPr id="509" name="Google Shape;509;p2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pic>
        <p:nvPicPr>
          <p:cNvPr id="510" name="Google Shape;510;p2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2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sp>
        <p:nvSpPr>
          <p:cNvPr id="516" name="Google Shape;516;p2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pic>
        <p:nvPicPr>
          <p:cNvPr id="517" name="Google Shape;517;p24"/>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518" name="Google Shape;518;p24"/>
          <p:cNvPicPr preferRelativeResize="0"/>
          <p:nvPr/>
        </p:nvPicPr>
        <p:blipFill rotWithShape="1">
          <a:blip r:embed="rId4">
            <a:alphaModFix/>
          </a:blip>
          <a:srcRect/>
          <a:stretch/>
        </p:blipFill>
        <p:spPr>
          <a:xfrm>
            <a:off x="0" y="0"/>
            <a:ext cx="9144000" cy="5143500"/>
          </a:xfrm>
          <a:prstGeom prst="rect">
            <a:avLst/>
          </a:prstGeom>
          <a:noFill/>
          <a:ln>
            <a:noFill/>
          </a:ln>
        </p:spPr>
      </p:pic>
      <p:pic>
        <p:nvPicPr>
          <p:cNvPr id="519" name="Google Shape;519;p24"/>
          <p:cNvPicPr preferRelativeResize="0"/>
          <p:nvPr/>
        </p:nvPicPr>
        <p:blipFill rotWithShape="1">
          <a:blip r:embed="rId5">
            <a:alphaModFix/>
          </a:blip>
          <a:srcRect/>
          <a:stretch/>
        </p:blipFill>
        <p:spPr>
          <a:xfrm>
            <a:off x="0" y="0"/>
            <a:ext cx="9144000" cy="5143500"/>
          </a:xfrm>
          <a:prstGeom prst="rect">
            <a:avLst/>
          </a:prstGeom>
          <a:noFill/>
          <a:ln>
            <a:noFill/>
          </a:ln>
        </p:spPr>
      </p:pic>
      <p:pic>
        <p:nvPicPr>
          <p:cNvPr id="520" name="Google Shape;520;p24"/>
          <p:cNvPicPr preferRelativeResize="0"/>
          <p:nvPr/>
        </p:nvPicPr>
        <p:blipFill rotWithShape="1">
          <a:blip r:embed="rId6">
            <a:alphaModFix/>
          </a:blip>
          <a:srcRect/>
          <a:stretch/>
        </p:blipFill>
        <p:spPr>
          <a:xfrm>
            <a:off x="0" y="0"/>
            <a:ext cx="9144000" cy="5143500"/>
          </a:xfrm>
          <a:prstGeom prst="rect">
            <a:avLst/>
          </a:prstGeom>
          <a:noFill/>
          <a:ln>
            <a:noFill/>
          </a:ln>
        </p:spPr>
      </p:pic>
      <p:pic>
        <p:nvPicPr>
          <p:cNvPr id="521" name="Google Shape;521;p24"/>
          <p:cNvPicPr preferRelativeResize="0"/>
          <p:nvPr/>
        </p:nvPicPr>
        <p:blipFill rotWithShape="1">
          <a:blip r:embed="rId7">
            <a:alphaModFix/>
          </a:blip>
          <a:srcRect/>
          <a:stretch/>
        </p:blipFill>
        <p:spPr>
          <a:xfrm>
            <a:off x="0" y="0"/>
            <a:ext cx="9144000" cy="5143500"/>
          </a:xfrm>
          <a:prstGeom prst="rect">
            <a:avLst/>
          </a:prstGeom>
          <a:noFill/>
          <a:ln>
            <a:noFill/>
          </a:ln>
        </p:spPr>
      </p:pic>
      <p:pic>
        <p:nvPicPr>
          <p:cNvPr id="522" name="Google Shape;522;p24"/>
          <p:cNvPicPr preferRelativeResize="0"/>
          <p:nvPr/>
        </p:nvPicPr>
        <p:blipFill rotWithShape="1">
          <a:blip r:embed="rId8">
            <a:alphaModFix/>
          </a:blip>
          <a:srcRect/>
          <a:stretch/>
        </p:blipFill>
        <p:spPr>
          <a:xfrm>
            <a:off x="0" y="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2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sp>
        <p:nvSpPr>
          <p:cNvPr id="528" name="Google Shape;528;p25"/>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pic>
        <p:nvPicPr>
          <p:cNvPr id="529" name="Google Shape;529;p25"/>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530" name="Google Shape;530;p25"/>
          <p:cNvPicPr preferRelativeResize="0"/>
          <p:nvPr/>
        </p:nvPicPr>
        <p:blipFill rotWithShape="1">
          <a:blip r:embed="rId4">
            <a:alphaModFix/>
          </a:blip>
          <a:srcRect/>
          <a:stretch/>
        </p:blipFill>
        <p:spPr>
          <a:xfrm>
            <a:off x="0" y="0"/>
            <a:ext cx="9144000" cy="5143500"/>
          </a:xfrm>
          <a:prstGeom prst="rect">
            <a:avLst/>
          </a:prstGeom>
          <a:noFill/>
          <a:ln>
            <a:noFill/>
          </a:ln>
        </p:spPr>
      </p:pic>
      <p:pic>
        <p:nvPicPr>
          <p:cNvPr id="531" name="Google Shape;531;p25"/>
          <p:cNvPicPr preferRelativeResize="0"/>
          <p:nvPr/>
        </p:nvPicPr>
        <p:blipFill rotWithShape="1">
          <a:blip r:embed="rId5">
            <a:alphaModFix/>
          </a:blip>
          <a:srcRect/>
          <a:stretch/>
        </p:blipFill>
        <p:spPr>
          <a:xfrm>
            <a:off x="0" y="0"/>
            <a:ext cx="9144000" cy="5143500"/>
          </a:xfrm>
          <a:prstGeom prst="rect">
            <a:avLst/>
          </a:prstGeom>
          <a:noFill/>
          <a:ln>
            <a:noFill/>
          </a:ln>
        </p:spPr>
      </p:pic>
      <p:pic>
        <p:nvPicPr>
          <p:cNvPr id="532" name="Google Shape;532;p25"/>
          <p:cNvPicPr preferRelativeResize="0"/>
          <p:nvPr/>
        </p:nvPicPr>
        <p:blipFill rotWithShape="1">
          <a:blip r:embed="rId6">
            <a:alphaModFix/>
          </a:blip>
          <a:srcRect/>
          <a:stretch/>
        </p:blipFill>
        <p:spPr>
          <a:xfrm>
            <a:off x="0" y="0"/>
            <a:ext cx="9144000" cy="5143500"/>
          </a:xfrm>
          <a:prstGeom prst="rect">
            <a:avLst/>
          </a:prstGeom>
          <a:noFill/>
          <a:ln>
            <a:noFill/>
          </a:ln>
        </p:spPr>
      </p:pic>
      <p:pic>
        <p:nvPicPr>
          <p:cNvPr id="533" name="Google Shape;533;p25"/>
          <p:cNvPicPr preferRelativeResize="0"/>
          <p:nvPr/>
        </p:nvPicPr>
        <p:blipFill rotWithShape="1">
          <a:blip r:embed="rId7">
            <a:alphaModFix/>
          </a:blip>
          <a:srcRect/>
          <a:stretch/>
        </p:blipFill>
        <p:spPr>
          <a:xfrm>
            <a:off x="0" y="0"/>
            <a:ext cx="91440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2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sp>
        <p:nvSpPr>
          <p:cNvPr id="539" name="Google Shape;539;p26"/>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pic>
        <p:nvPicPr>
          <p:cNvPr id="540" name="Google Shape;540;p26"/>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541" name="Google Shape;541;p26"/>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542" name="Google Shape;542;p26"/>
          <p:cNvSpPr/>
          <p:nvPr/>
        </p:nvSpPr>
        <p:spPr>
          <a:xfrm>
            <a:off x="1763650" y="3932600"/>
            <a:ext cx="3260700" cy="10104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2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sp>
        <p:nvSpPr>
          <p:cNvPr id="548" name="Google Shape;548;p27"/>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pic>
        <p:nvPicPr>
          <p:cNvPr id="549" name="Google Shape;549;p27"/>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550" name="Google Shape;550;p27"/>
          <p:cNvPicPr preferRelativeResize="0"/>
          <p:nvPr/>
        </p:nvPicPr>
        <p:blipFill rotWithShape="1">
          <a:blip r:embed="rId4">
            <a:alphaModFix/>
          </a:blip>
          <a:srcRect/>
          <a:stretch/>
        </p:blipFill>
        <p:spPr>
          <a:xfrm>
            <a:off x="1799475" y="2106050"/>
            <a:ext cx="7264550" cy="2141025"/>
          </a:xfrm>
          <a:prstGeom prst="rect">
            <a:avLst/>
          </a:prstGeom>
          <a:noFill/>
          <a:ln>
            <a:noFill/>
          </a:ln>
        </p:spPr>
      </p:pic>
      <p:sp>
        <p:nvSpPr>
          <p:cNvPr id="551" name="Google Shape;551;p27"/>
          <p:cNvSpPr txBox="1">
            <a:spLocks noGrp="1"/>
          </p:cNvSpPr>
          <p:nvPr>
            <p:ph type="body" idx="1"/>
          </p:nvPr>
        </p:nvSpPr>
        <p:spPr>
          <a:xfrm>
            <a:off x="4965000" y="4594650"/>
            <a:ext cx="3721800" cy="384000"/>
          </a:xfrm>
          <a:prstGeom prst="rect">
            <a:avLst/>
          </a:prstGeom>
          <a:solidFill>
            <a:srgbClr val="FCE5CD"/>
          </a:solid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None/>
            </a:pPr>
            <a:r>
              <a:rPr lang="en-US" sz="1400">
                <a:solidFill>
                  <a:srgbClr val="000000"/>
                </a:solidFill>
                <a:latin typeface="Arial"/>
                <a:ea typeface="Arial"/>
                <a:cs typeface="Arial"/>
                <a:sym typeface="Arial"/>
              </a:rPr>
              <a:t>Get the data from Micro:bit through the port </a:t>
            </a:r>
            <a:endParaRPr sz="1400">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28"/>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sp>
        <p:nvSpPr>
          <p:cNvPr id="557" name="Google Shape;557;p28"/>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pic>
        <p:nvPicPr>
          <p:cNvPr id="558" name="Google Shape;558;p28"/>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559" name="Google Shape;559;p28"/>
          <p:cNvPicPr preferRelativeResize="0"/>
          <p:nvPr/>
        </p:nvPicPr>
        <p:blipFill rotWithShape="1">
          <a:blip r:embed="rId4">
            <a:alphaModFix/>
          </a:blip>
          <a:srcRect/>
          <a:stretch/>
        </p:blipFill>
        <p:spPr>
          <a:xfrm>
            <a:off x="1843475" y="2413425"/>
            <a:ext cx="7052550" cy="1799300"/>
          </a:xfrm>
          <a:prstGeom prst="rect">
            <a:avLst/>
          </a:prstGeom>
          <a:noFill/>
          <a:ln>
            <a:noFill/>
          </a:ln>
        </p:spPr>
      </p:pic>
      <p:sp>
        <p:nvSpPr>
          <p:cNvPr id="560" name="Google Shape;560;p28"/>
          <p:cNvSpPr txBox="1">
            <a:spLocks noGrp="1"/>
          </p:cNvSpPr>
          <p:nvPr>
            <p:ph type="body" idx="1"/>
          </p:nvPr>
        </p:nvSpPr>
        <p:spPr>
          <a:xfrm>
            <a:off x="3539525" y="4594650"/>
            <a:ext cx="5356500" cy="384000"/>
          </a:xfrm>
          <a:prstGeom prst="rect">
            <a:avLst/>
          </a:prstGeom>
          <a:solidFill>
            <a:srgbClr val="FCE5CD"/>
          </a:solid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None/>
            </a:pPr>
            <a:r>
              <a:rPr lang="en-US" sz="1400">
                <a:solidFill>
                  <a:srgbClr val="000000"/>
                </a:solidFill>
                <a:latin typeface="Arial"/>
                <a:ea typeface="Arial"/>
                <a:cs typeface="Arial"/>
                <a:sym typeface="Arial"/>
              </a:rPr>
              <a:t>Send step account, location, heart rate and fall record to firebase</a:t>
            </a:r>
            <a:endParaRPr sz="1400">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29"/>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sp>
        <p:nvSpPr>
          <p:cNvPr id="566" name="Google Shape;566;p29"/>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pic>
        <p:nvPicPr>
          <p:cNvPr id="567" name="Google Shape;567;p29"/>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3"/>
          <p:cNvPicPr preferRelativeResize="0"/>
          <p:nvPr/>
        </p:nvPicPr>
        <p:blipFill rotWithShape="1">
          <a:blip r:embed="rId3">
            <a:alphaModFix/>
          </a:blip>
          <a:srcRect/>
          <a:stretch/>
        </p:blipFill>
        <p:spPr>
          <a:xfrm>
            <a:off x="0" y="0"/>
            <a:ext cx="9144000" cy="5143944"/>
          </a:xfrm>
          <a:prstGeom prst="rect">
            <a:avLst/>
          </a:prstGeom>
          <a:noFill/>
          <a:ln>
            <a:noFill/>
          </a:ln>
        </p:spPr>
      </p:pic>
      <p:pic>
        <p:nvPicPr>
          <p:cNvPr id="220" name="Google Shape;220;p3"/>
          <p:cNvPicPr preferRelativeResize="0"/>
          <p:nvPr/>
        </p:nvPicPr>
        <p:blipFill rotWithShape="1">
          <a:blip r:embed="rId4">
            <a:alphaModFix/>
          </a:blip>
          <a:srcRect/>
          <a:stretch/>
        </p:blipFill>
        <p:spPr>
          <a:xfrm>
            <a:off x="7620" y="0"/>
            <a:ext cx="912876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71"/>
        <p:cNvGrpSpPr/>
        <p:nvPr/>
      </p:nvGrpSpPr>
      <p:grpSpPr>
        <a:xfrm>
          <a:off x="0" y="0"/>
          <a:ext cx="0" cy="0"/>
          <a:chOff x="0" y="0"/>
          <a:chExt cx="0" cy="0"/>
        </a:xfrm>
      </p:grpSpPr>
      <p:sp>
        <p:nvSpPr>
          <p:cNvPr id="572" name="Google Shape;572;p30"/>
          <p:cNvSpPr/>
          <p:nvPr/>
        </p:nvSpPr>
        <p:spPr>
          <a:xfrm>
            <a:off x="358725" y="381675"/>
            <a:ext cx="3378300" cy="1537200"/>
          </a:xfrm>
          <a:prstGeom prst="roundRect">
            <a:avLst>
              <a:gd name="adj" fmla="val 10680"/>
            </a:avLst>
          </a:prstGeom>
          <a:solidFill>
            <a:srgbClr val="3D6B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FFFFFF"/>
                </a:solidFill>
                <a:latin typeface="Arial"/>
                <a:ea typeface="Arial"/>
                <a:cs typeface="Arial"/>
                <a:sym typeface="Arial"/>
              </a:rPr>
              <a:t>Industry Conventions</a:t>
            </a:r>
            <a:endParaRPr sz="3600" b="1" i="0" u="none" strike="noStrike" cap="none">
              <a:solidFill>
                <a:srgbClr val="FFFFFF"/>
              </a:solidFill>
              <a:latin typeface="Arial"/>
              <a:ea typeface="Arial"/>
              <a:cs typeface="Arial"/>
              <a:sym typeface="Arial"/>
            </a:endParaRPr>
          </a:p>
        </p:txBody>
      </p:sp>
      <p:sp>
        <p:nvSpPr>
          <p:cNvPr id="573" name="Google Shape;573;p30"/>
          <p:cNvSpPr/>
          <p:nvPr/>
        </p:nvSpPr>
        <p:spPr>
          <a:xfrm>
            <a:off x="3335250" y="1235600"/>
            <a:ext cx="5063100" cy="3234900"/>
          </a:xfrm>
          <a:prstGeom prst="roundRect">
            <a:avLst>
              <a:gd name="adj" fmla="val 8073"/>
            </a:avLst>
          </a:prstGeom>
          <a:solidFill>
            <a:srgbClr val="FFFFFF"/>
          </a:solidFill>
          <a:ln>
            <a:noFill/>
          </a:ln>
        </p:spPr>
        <p:txBody>
          <a:bodyPr spcFirstLastPara="1" wrap="square" lIns="91425" tIns="91425" rIns="91425" bIns="91425" anchor="ctr" anchorCtr="0">
            <a:noAutofit/>
          </a:bodyPr>
          <a:lstStyle/>
          <a:p>
            <a:pPr marL="457200" marR="0" lvl="0" indent="-381000" algn="l" rtl="0">
              <a:lnSpc>
                <a:spcPct val="100000"/>
              </a:lnSpc>
              <a:spcBef>
                <a:spcPts val="0"/>
              </a:spcBef>
              <a:spcAft>
                <a:spcPts val="0"/>
              </a:spcAft>
              <a:buClr>
                <a:srgbClr val="416CA0"/>
              </a:buClr>
              <a:buSzPts val="2400"/>
              <a:buFont typeface="Times New Roman"/>
              <a:buAutoNum type="arabicPeriod"/>
            </a:pPr>
            <a:r>
              <a:rPr lang="en-US" sz="2400" b="1" i="0" u="none" strike="noStrike" cap="none">
                <a:solidFill>
                  <a:srgbClr val="416CA0"/>
                </a:solidFill>
                <a:latin typeface="Times New Roman"/>
                <a:ea typeface="Times New Roman"/>
                <a:cs typeface="Times New Roman"/>
                <a:sym typeface="Times New Roman"/>
              </a:rPr>
              <a:t>Current market products</a:t>
            </a:r>
            <a:endParaRPr sz="2400" b="1" i="0" u="none" strike="noStrike" cap="none">
              <a:solidFill>
                <a:srgbClr val="416CA0"/>
              </a:solidFill>
              <a:latin typeface="Times New Roman"/>
              <a:ea typeface="Times New Roman"/>
              <a:cs typeface="Times New Roman"/>
              <a:sym typeface="Times New Roman"/>
            </a:endParaRPr>
          </a:p>
          <a:p>
            <a:pPr marL="457200" marR="0" lvl="0" indent="-381000" algn="l" rtl="0">
              <a:lnSpc>
                <a:spcPct val="100000"/>
              </a:lnSpc>
              <a:spcBef>
                <a:spcPts val="0"/>
              </a:spcBef>
              <a:spcAft>
                <a:spcPts val="0"/>
              </a:spcAft>
              <a:buClr>
                <a:srgbClr val="416CA0"/>
              </a:buClr>
              <a:buSzPts val="2400"/>
              <a:buFont typeface="Times New Roman"/>
              <a:buAutoNum type="arabicPeriod"/>
            </a:pPr>
            <a:r>
              <a:rPr lang="en-US" sz="2400" b="1" i="0" u="none" strike="noStrike" cap="none">
                <a:solidFill>
                  <a:srgbClr val="416CA0"/>
                </a:solidFill>
                <a:latin typeface="Times New Roman"/>
                <a:ea typeface="Times New Roman"/>
                <a:cs typeface="Times New Roman"/>
                <a:sym typeface="Times New Roman"/>
              </a:rPr>
              <a:t>Improve scalability</a:t>
            </a:r>
            <a:endParaRPr sz="2400" b="1" i="0" u="none" strike="noStrike" cap="none">
              <a:solidFill>
                <a:srgbClr val="416CA0"/>
              </a:solidFill>
              <a:latin typeface="Times New Roman"/>
              <a:ea typeface="Times New Roman"/>
              <a:cs typeface="Times New Roman"/>
              <a:sym typeface="Times New Roman"/>
            </a:endParaRPr>
          </a:p>
          <a:p>
            <a:pPr marL="0" marR="0" lvl="0" indent="0" algn="l" rtl="0">
              <a:lnSpc>
                <a:spcPct val="100000"/>
              </a:lnSpc>
              <a:spcBef>
                <a:spcPts val="360"/>
              </a:spcBef>
              <a:spcAft>
                <a:spcPts val="0"/>
              </a:spcAft>
              <a:buClr>
                <a:schemeClr val="dk1"/>
              </a:buClr>
              <a:buSzPts val="1800"/>
              <a:buFont typeface="Arial"/>
              <a:buNone/>
            </a:pPr>
            <a:endParaRPr sz="2400" b="1" i="0" u="none" strike="noStrike" cap="none">
              <a:solidFill>
                <a:srgbClr val="416CA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416CA0"/>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3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sp>
        <p:nvSpPr>
          <p:cNvPr id="579" name="Google Shape;579;p31"/>
          <p:cNvSpPr txBox="1">
            <a:spLocks noGrp="1"/>
          </p:cNvSpPr>
          <p:nvPr>
            <p:ph type="body" idx="1"/>
          </p:nvPr>
        </p:nvSpPr>
        <p:spPr>
          <a:xfrm>
            <a:off x="4481775" y="1423725"/>
            <a:ext cx="3716400" cy="32484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SzPts val="1800"/>
              <a:buChar char="•"/>
            </a:pPr>
            <a:r>
              <a:rPr lang="en-US" sz="1800"/>
              <a:t>Current wearable on the market have Heart Rate monitoring</a:t>
            </a:r>
            <a:endParaRPr sz="1800"/>
          </a:p>
          <a:p>
            <a:pPr marL="457200" lvl="0" indent="0" algn="l" rtl="0">
              <a:lnSpc>
                <a:spcPct val="100000"/>
              </a:lnSpc>
              <a:spcBef>
                <a:spcPts val="360"/>
              </a:spcBef>
              <a:spcAft>
                <a:spcPts val="0"/>
              </a:spcAft>
              <a:buSzPts val="1800"/>
              <a:buNone/>
            </a:pPr>
            <a:endParaRPr sz="1800"/>
          </a:p>
          <a:p>
            <a:pPr marL="457200" lvl="0" indent="-342900" algn="l" rtl="0">
              <a:lnSpc>
                <a:spcPct val="100000"/>
              </a:lnSpc>
              <a:spcBef>
                <a:spcPts val="360"/>
              </a:spcBef>
              <a:spcAft>
                <a:spcPts val="0"/>
              </a:spcAft>
              <a:buSzPts val="1800"/>
              <a:buChar char="•"/>
            </a:pPr>
            <a:r>
              <a:rPr lang="en-US" sz="1800"/>
              <a:t>Small and light</a:t>
            </a:r>
            <a:endParaRPr sz="1800"/>
          </a:p>
        </p:txBody>
      </p:sp>
      <p:sp>
        <p:nvSpPr>
          <p:cNvPr id="580" name="Google Shape;580;p31"/>
          <p:cNvSpPr txBox="1">
            <a:spLocks noGrp="1"/>
          </p:cNvSpPr>
          <p:nvPr>
            <p:ph type="title"/>
          </p:nvPr>
        </p:nvSpPr>
        <p:spPr>
          <a:xfrm>
            <a:off x="457200" y="205978"/>
            <a:ext cx="8229600" cy="857400"/>
          </a:xfrm>
          <a:prstGeom prst="rect">
            <a:avLst/>
          </a:prstGeom>
          <a:solidFill>
            <a:srgbClr val="D9D9D9"/>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solidFill>
                  <a:srgbClr val="CC0000"/>
                </a:solidFill>
              </a:rPr>
              <a:t>       Current Market Products</a:t>
            </a:r>
            <a:endParaRPr>
              <a:solidFill>
                <a:srgbClr val="CC0000"/>
              </a:solidFill>
            </a:endParaRPr>
          </a:p>
        </p:txBody>
      </p:sp>
      <p:pic>
        <p:nvPicPr>
          <p:cNvPr id="581" name="Google Shape;581;p31"/>
          <p:cNvPicPr preferRelativeResize="0"/>
          <p:nvPr/>
        </p:nvPicPr>
        <p:blipFill rotWithShape="1">
          <a:blip r:embed="rId3">
            <a:alphaModFix/>
          </a:blip>
          <a:srcRect l="23839" r="21755"/>
          <a:stretch/>
        </p:blipFill>
        <p:spPr>
          <a:xfrm>
            <a:off x="365612" y="1671800"/>
            <a:ext cx="1333476" cy="2451200"/>
          </a:xfrm>
          <a:prstGeom prst="rect">
            <a:avLst/>
          </a:prstGeom>
          <a:noFill/>
          <a:ln>
            <a:noFill/>
          </a:ln>
        </p:spPr>
      </p:pic>
      <p:sp>
        <p:nvSpPr>
          <p:cNvPr id="582" name="Google Shape;582;p31"/>
          <p:cNvSpPr txBox="1"/>
          <p:nvPr/>
        </p:nvSpPr>
        <p:spPr>
          <a:xfrm>
            <a:off x="147200" y="4076125"/>
            <a:ext cx="1770300" cy="54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Mi band 4</a:t>
            </a:r>
            <a:endParaRPr sz="2400" b="0" i="0" u="none" strike="noStrike" cap="none">
              <a:solidFill>
                <a:srgbClr val="000000"/>
              </a:solidFill>
              <a:latin typeface="Calibri"/>
              <a:ea typeface="Calibri"/>
              <a:cs typeface="Calibri"/>
              <a:sym typeface="Calibri"/>
            </a:endParaRPr>
          </a:p>
        </p:txBody>
      </p:sp>
      <p:sp>
        <p:nvSpPr>
          <p:cNvPr id="583" name="Google Shape;583;p31"/>
          <p:cNvSpPr txBox="1"/>
          <p:nvPr/>
        </p:nvSpPr>
        <p:spPr>
          <a:xfrm>
            <a:off x="860675" y="4585600"/>
            <a:ext cx="1666800" cy="54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584" name="Google Shape;584;p31"/>
          <p:cNvPicPr preferRelativeResize="0"/>
          <p:nvPr/>
        </p:nvPicPr>
        <p:blipFill rotWithShape="1">
          <a:blip r:embed="rId4">
            <a:alphaModFix/>
          </a:blip>
          <a:srcRect l="29244" t="15401" r="29740" b="16957"/>
          <a:stretch/>
        </p:blipFill>
        <p:spPr>
          <a:xfrm>
            <a:off x="2205799" y="1904812"/>
            <a:ext cx="1413075" cy="1985176"/>
          </a:xfrm>
          <a:prstGeom prst="rect">
            <a:avLst/>
          </a:prstGeom>
          <a:noFill/>
          <a:ln>
            <a:noFill/>
          </a:ln>
        </p:spPr>
      </p:pic>
      <p:sp>
        <p:nvSpPr>
          <p:cNvPr id="585" name="Google Shape;585;p31"/>
          <p:cNvSpPr txBox="1"/>
          <p:nvPr/>
        </p:nvSpPr>
        <p:spPr>
          <a:xfrm>
            <a:off x="2027200" y="4076125"/>
            <a:ext cx="1770300" cy="857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FitBit </a:t>
            </a:r>
            <a:endParaRPr sz="24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Inspire HR</a:t>
            </a:r>
            <a:endParaRPr sz="2400" b="0" i="0" u="none" strike="noStrike" cap="none">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2"/>
          <p:cNvSpPr txBox="1">
            <a:spLocks noGrp="1"/>
          </p:cNvSpPr>
          <p:nvPr>
            <p:ph type="title"/>
          </p:nvPr>
        </p:nvSpPr>
        <p:spPr>
          <a:xfrm>
            <a:off x="495250" y="266035"/>
            <a:ext cx="8229600" cy="857400"/>
          </a:xfrm>
          <a:prstGeom prst="rect">
            <a:avLst/>
          </a:prstGeom>
          <a:solidFill>
            <a:srgbClr val="D9D9D9"/>
          </a:solidFill>
          <a:ln>
            <a:noFill/>
          </a:ln>
        </p:spPr>
        <p:txBody>
          <a:bodyPr spcFirstLastPara="1" wrap="square" lIns="91425" tIns="91425" rIns="91425" bIns="91425" anchor="ctr" anchorCtr="0">
            <a:noAutofit/>
          </a:bodyPr>
          <a:lstStyle/>
          <a:p>
            <a:pPr marL="45720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rgbClr val="CC0000"/>
                </a:solidFill>
                <a:latin typeface="Calibri"/>
                <a:ea typeface="Calibri"/>
                <a:cs typeface="Calibri"/>
                <a:sym typeface="Calibri"/>
              </a:rPr>
              <a:t>Improve Scalability</a:t>
            </a:r>
            <a:endParaRPr sz="1400" b="0" i="0" u="none" strike="noStrike" cap="none">
              <a:solidFill>
                <a:srgbClr val="CC0000"/>
              </a:solidFill>
              <a:latin typeface="Arial"/>
              <a:ea typeface="Arial"/>
              <a:cs typeface="Arial"/>
              <a:sym typeface="Arial"/>
            </a:endParaRPr>
          </a:p>
        </p:txBody>
      </p:sp>
      <p:sp>
        <p:nvSpPr>
          <p:cNvPr id="591" name="Google Shape;591;p32"/>
          <p:cNvSpPr txBox="1">
            <a:spLocks noGrp="1"/>
          </p:cNvSpPr>
          <p:nvPr>
            <p:ph type="body" idx="1"/>
          </p:nvPr>
        </p:nvSpPr>
        <p:spPr>
          <a:xfrm>
            <a:off x="4572000" y="1301175"/>
            <a:ext cx="4075500" cy="31566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How well does it scale?</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Is the solution cost effective at larger scales?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592" name="Google Shape;592;p32"/>
          <p:cNvPicPr preferRelativeResize="0"/>
          <p:nvPr/>
        </p:nvPicPr>
        <p:blipFill rotWithShape="1">
          <a:blip r:embed="rId3">
            <a:alphaModFix/>
          </a:blip>
          <a:srcRect/>
          <a:stretch/>
        </p:blipFill>
        <p:spPr>
          <a:xfrm>
            <a:off x="495250" y="2187650"/>
            <a:ext cx="4539699" cy="2664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96"/>
        <p:cNvGrpSpPr/>
        <p:nvPr/>
      </p:nvGrpSpPr>
      <p:grpSpPr>
        <a:xfrm>
          <a:off x="0" y="0"/>
          <a:ext cx="0" cy="0"/>
          <a:chOff x="0" y="0"/>
          <a:chExt cx="0" cy="0"/>
        </a:xfrm>
      </p:grpSpPr>
      <p:sp>
        <p:nvSpPr>
          <p:cNvPr id="597" name="Google Shape;597;p33"/>
          <p:cNvSpPr/>
          <p:nvPr/>
        </p:nvSpPr>
        <p:spPr>
          <a:xfrm>
            <a:off x="358725" y="381675"/>
            <a:ext cx="3468900" cy="1768200"/>
          </a:xfrm>
          <a:prstGeom prst="roundRect">
            <a:avLst>
              <a:gd name="adj" fmla="val 10680"/>
            </a:avLst>
          </a:prstGeom>
          <a:solidFill>
            <a:srgbClr val="3D6B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200"/>
              <a:buFont typeface="Arial"/>
              <a:buNone/>
            </a:pPr>
            <a:r>
              <a:rPr lang="en-US" sz="4200" b="0" i="0" u="none" strike="noStrike" cap="none">
                <a:solidFill>
                  <a:srgbClr val="FFFFFF"/>
                </a:solidFill>
                <a:latin typeface="Calibri"/>
                <a:ea typeface="Calibri"/>
                <a:cs typeface="Calibri"/>
                <a:sym typeface="Calibri"/>
              </a:rPr>
              <a:t>Changes</a:t>
            </a:r>
            <a:endParaRPr sz="4200" b="0" i="0" u="none" strike="noStrike" cap="none">
              <a:solidFill>
                <a:srgbClr val="FFFFFF"/>
              </a:solidFill>
              <a:latin typeface="Arial"/>
              <a:ea typeface="Arial"/>
              <a:cs typeface="Arial"/>
              <a:sym typeface="Arial"/>
            </a:endParaRPr>
          </a:p>
        </p:txBody>
      </p:sp>
      <p:sp>
        <p:nvSpPr>
          <p:cNvPr id="598" name="Google Shape;598;p33"/>
          <p:cNvSpPr/>
          <p:nvPr/>
        </p:nvSpPr>
        <p:spPr>
          <a:xfrm>
            <a:off x="3335250" y="1235600"/>
            <a:ext cx="5063100" cy="32349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457200" marR="0" lvl="0" indent="-381000" algn="l" rtl="0">
              <a:lnSpc>
                <a:spcPct val="100000"/>
              </a:lnSpc>
              <a:spcBef>
                <a:spcPts val="0"/>
              </a:spcBef>
              <a:spcAft>
                <a:spcPts val="0"/>
              </a:spcAft>
              <a:buClr>
                <a:srgbClr val="416CA0"/>
              </a:buClr>
              <a:buSzPts val="2400"/>
              <a:buFont typeface="Times New Roman"/>
              <a:buAutoNum type="arabicPeriod"/>
            </a:pPr>
            <a:r>
              <a:rPr lang="en-US" sz="2400" b="1" i="0" u="none" strike="noStrike" cap="none">
                <a:solidFill>
                  <a:srgbClr val="416CA0"/>
                </a:solidFill>
                <a:latin typeface="Times New Roman"/>
                <a:ea typeface="Times New Roman"/>
                <a:cs typeface="Times New Roman"/>
                <a:sym typeface="Times New Roman"/>
              </a:rPr>
              <a:t>Improved monitoring mobility</a:t>
            </a:r>
            <a:endParaRPr sz="2400" b="1" i="0" u="none" strike="noStrike" cap="none">
              <a:solidFill>
                <a:srgbClr val="416CA0"/>
              </a:solidFill>
              <a:latin typeface="Times New Roman"/>
              <a:ea typeface="Times New Roman"/>
              <a:cs typeface="Times New Roman"/>
              <a:sym typeface="Times New Roman"/>
            </a:endParaRPr>
          </a:p>
          <a:p>
            <a:pPr marL="457200" marR="0" lvl="0" indent="-381000" algn="l" rtl="0">
              <a:lnSpc>
                <a:spcPct val="100000"/>
              </a:lnSpc>
              <a:spcBef>
                <a:spcPts val="0"/>
              </a:spcBef>
              <a:spcAft>
                <a:spcPts val="0"/>
              </a:spcAft>
              <a:buClr>
                <a:srgbClr val="416CA0"/>
              </a:buClr>
              <a:buSzPts val="2400"/>
              <a:buFont typeface="Times New Roman"/>
              <a:buAutoNum type="arabicPeriod"/>
            </a:pPr>
            <a:r>
              <a:rPr lang="en-US" sz="2400" b="1" i="0" u="none" strike="noStrike" cap="none">
                <a:solidFill>
                  <a:srgbClr val="416CA0"/>
                </a:solidFill>
                <a:latin typeface="Times New Roman"/>
                <a:ea typeface="Times New Roman"/>
                <a:cs typeface="Times New Roman"/>
                <a:sym typeface="Times New Roman"/>
              </a:rPr>
              <a:t>Increase device connectivity</a:t>
            </a:r>
            <a:endParaRPr sz="2400" b="1" i="0" u="none" strike="noStrike" cap="none">
              <a:solidFill>
                <a:srgbClr val="416CA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416CA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416CA0"/>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sp>
        <p:nvSpPr>
          <p:cNvPr id="604" name="Google Shape;604;p34"/>
          <p:cNvSpPr txBox="1">
            <a:spLocks noGrp="1"/>
          </p:cNvSpPr>
          <p:nvPr>
            <p:ph type="title"/>
          </p:nvPr>
        </p:nvSpPr>
        <p:spPr>
          <a:xfrm>
            <a:off x="457200" y="205978"/>
            <a:ext cx="8229600" cy="857400"/>
          </a:xfrm>
          <a:prstGeom prst="rect">
            <a:avLst/>
          </a:prstGeom>
          <a:solidFill>
            <a:srgbClr val="D9D9D9"/>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solidFill>
                  <a:srgbClr val="CC0000"/>
                </a:solidFill>
              </a:rPr>
              <a:t>    Improve Monitoring Capability</a:t>
            </a:r>
            <a:endParaRPr>
              <a:solidFill>
                <a:srgbClr val="CC0000"/>
              </a:solidFill>
            </a:endParaRPr>
          </a:p>
        </p:txBody>
      </p:sp>
      <p:pic>
        <p:nvPicPr>
          <p:cNvPr id="605" name="Google Shape;605;p34"/>
          <p:cNvPicPr preferRelativeResize="0"/>
          <p:nvPr/>
        </p:nvPicPr>
        <p:blipFill rotWithShape="1">
          <a:blip r:embed="rId3">
            <a:alphaModFix/>
          </a:blip>
          <a:srcRect/>
          <a:stretch/>
        </p:blipFill>
        <p:spPr>
          <a:xfrm rot="-5400000">
            <a:off x="1391474" y="1254282"/>
            <a:ext cx="1518975" cy="1840823"/>
          </a:xfrm>
          <a:prstGeom prst="rect">
            <a:avLst/>
          </a:prstGeom>
          <a:noFill/>
          <a:ln>
            <a:noFill/>
          </a:ln>
        </p:spPr>
      </p:pic>
      <p:sp>
        <p:nvSpPr>
          <p:cNvPr id="606" name="Google Shape;606;p34"/>
          <p:cNvSpPr txBox="1"/>
          <p:nvPr/>
        </p:nvSpPr>
        <p:spPr>
          <a:xfrm>
            <a:off x="1203175" y="2934175"/>
            <a:ext cx="1840800" cy="33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CC0000"/>
                </a:solidFill>
                <a:latin typeface="Calibri"/>
                <a:ea typeface="Calibri"/>
                <a:cs typeface="Calibri"/>
                <a:sym typeface="Calibri"/>
              </a:rPr>
              <a:t>BBC Micro:bit</a:t>
            </a:r>
            <a:endParaRPr sz="1800" b="1" i="0" u="none" strike="noStrike" cap="none">
              <a:solidFill>
                <a:srgbClr val="CC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CC0000"/>
                </a:solidFill>
                <a:latin typeface="Calibri"/>
                <a:ea typeface="Calibri"/>
                <a:cs typeface="Calibri"/>
                <a:sym typeface="Calibri"/>
              </a:rPr>
              <a:t>   ( Master unit)</a:t>
            </a:r>
            <a:endParaRPr sz="1800" b="1" i="0" u="none" strike="noStrike" cap="none">
              <a:solidFill>
                <a:srgbClr val="CC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CC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CC0000"/>
              </a:solidFill>
              <a:latin typeface="Calibri"/>
              <a:ea typeface="Calibri"/>
              <a:cs typeface="Calibri"/>
              <a:sym typeface="Calibri"/>
            </a:endParaRPr>
          </a:p>
        </p:txBody>
      </p:sp>
      <p:sp>
        <p:nvSpPr>
          <p:cNvPr id="607" name="Google Shape;607;p34"/>
          <p:cNvSpPr txBox="1"/>
          <p:nvPr/>
        </p:nvSpPr>
        <p:spPr>
          <a:xfrm>
            <a:off x="4951913" y="2999388"/>
            <a:ext cx="1601700" cy="33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CC0000"/>
                </a:solidFill>
                <a:latin typeface="Calibri"/>
                <a:ea typeface="Calibri"/>
                <a:cs typeface="Calibri"/>
                <a:sym typeface="Calibri"/>
              </a:rPr>
              <a:t>BBC Micro:bit</a:t>
            </a:r>
            <a:endParaRPr sz="1800" b="1" i="0" u="none" strike="noStrike" cap="none">
              <a:solidFill>
                <a:srgbClr val="CC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CC0000"/>
                </a:solidFill>
                <a:latin typeface="Calibri"/>
                <a:ea typeface="Calibri"/>
                <a:cs typeface="Calibri"/>
                <a:sym typeface="Calibri"/>
              </a:rPr>
              <a:t>   ( Slave unit)</a:t>
            </a:r>
            <a:endParaRPr sz="1800" b="1" i="0" u="none" strike="noStrike" cap="none">
              <a:solidFill>
                <a:srgbClr val="CC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CC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CC0000"/>
              </a:solidFill>
              <a:latin typeface="Calibri"/>
              <a:ea typeface="Calibri"/>
              <a:cs typeface="Calibri"/>
              <a:sym typeface="Calibri"/>
            </a:endParaRPr>
          </a:p>
        </p:txBody>
      </p:sp>
      <p:sp>
        <p:nvSpPr>
          <p:cNvPr id="608" name="Google Shape;608;p34"/>
          <p:cNvSpPr txBox="1"/>
          <p:nvPr/>
        </p:nvSpPr>
        <p:spPr>
          <a:xfrm>
            <a:off x="5491925" y="1498538"/>
            <a:ext cx="2824800" cy="47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66666"/>
              </a:solidFill>
              <a:latin typeface="Times New Roman"/>
              <a:ea typeface="Times New Roman"/>
              <a:cs typeface="Times New Roman"/>
              <a:sym typeface="Times New Roman"/>
            </a:endParaRPr>
          </a:p>
        </p:txBody>
      </p:sp>
      <p:pic>
        <p:nvPicPr>
          <p:cNvPr id="609" name="Google Shape;609;p34"/>
          <p:cNvPicPr preferRelativeResize="0"/>
          <p:nvPr/>
        </p:nvPicPr>
        <p:blipFill rotWithShape="1">
          <a:blip r:embed="rId4">
            <a:alphaModFix/>
          </a:blip>
          <a:srcRect/>
          <a:stretch/>
        </p:blipFill>
        <p:spPr>
          <a:xfrm>
            <a:off x="7864550" y="1974512"/>
            <a:ext cx="452186" cy="593494"/>
          </a:xfrm>
          <a:prstGeom prst="rect">
            <a:avLst/>
          </a:prstGeom>
          <a:noFill/>
          <a:ln>
            <a:noFill/>
          </a:ln>
        </p:spPr>
      </p:pic>
      <p:sp>
        <p:nvSpPr>
          <p:cNvPr id="610" name="Google Shape;610;p34"/>
          <p:cNvSpPr txBox="1"/>
          <p:nvPr/>
        </p:nvSpPr>
        <p:spPr>
          <a:xfrm>
            <a:off x="487525" y="3577303"/>
            <a:ext cx="3641100" cy="8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Base Station</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Master Micro:bit : Temperature sensor</a:t>
            </a:r>
            <a:endParaRPr sz="1400" b="0" i="0" u="none" strike="noStrike" cap="none">
              <a:solidFill>
                <a:srgbClr val="000000"/>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66666"/>
              </a:solidFill>
              <a:latin typeface="Times New Roman"/>
              <a:ea typeface="Times New Roman"/>
              <a:cs typeface="Times New Roman"/>
              <a:sym typeface="Times New Roman"/>
            </a:endParaRPr>
          </a:p>
        </p:txBody>
      </p:sp>
      <p:sp>
        <p:nvSpPr>
          <p:cNvPr id="611" name="Google Shape;611;p34"/>
          <p:cNvSpPr txBox="1"/>
          <p:nvPr/>
        </p:nvSpPr>
        <p:spPr>
          <a:xfrm>
            <a:off x="4951925" y="3642035"/>
            <a:ext cx="3641100" cy="8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Wearable</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Pulse sensor: heart rate (BPM &amp; AVG)</a:t>
            </a:r>
            <a:endParaRPr sz="1400" b="0" i="0" u="none" strike="noStrike" cap="none">
              <a:solidFill>
                <a:srgbClr val="000000"/>
              </a:solidFill>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1400" b="0" i="0" u="none" strike="noStrike" cap="none">
                <a:solidFill>
                  <a:schemeClr val="dk1"/>
                </a:solidFill>
                <a:latin typeface="Times New Roman"/>
                <a:ea typeface="Times New Roman"/>
                <a:cs typeface="Times New Roman"/>
                <a:sym typeface="Times New Roman"/>
              </a:rPr>
              <a:t>Button A : Average BPM Status</a:t>
            </a:r>
            <a:endParaRPr sz="1400" b="0" i="0" u="none" strike="noStrike" cap="none">
              <a:solidFill>
                <a:schemeClr val="dk1"/>
              </a:solidFill>
              <a:latin typeface="Times New Roman"/>
              <a:ea typeface="Times New Roman"/>
              <a:cs typeface="Times New Roman"/>
              <a:sym typeface="Times New Roman"/>
            </a:endParaRPr>
          </a:p>
          <a:p>
            <a:pPr marL="457200" marR="0" lvl="0" indent="-317500" algn="l" rtl="0">
              <a:lnSpc>
                <a:spcPct val="100000"/>
              </a:lnSpc>
              <a:spcBef>
                <a:spcPts val="0"/>
              </a:spcBef>
              <a:spcAft>
                <a:spcPts val="0"/>
              </a:spcAft>
              <a:buClr>
                <a:schemeClr val="dk1"/>
              </a:buClr>
              <a:buSzPts val="1400"/>
              <a:buFont typeface="Times New Roman"/>
              <a:buChar char="-"/>
            </a:pPr>
            <a:r>
              <a:rPr lang="en-US" sz="1400" b="0" i="0" u="none" strike="noStrike" cap="none">
                <a:solidFill>
                  <a:schemeClr val="dk1"/>
                </a:solidFill>
                <a:latin typeface="Times New Roman"/>
                <a:ea typeface="Times New Roman"/>
                <a:cs typeface="Times New Roman"/>
                <a:sym typeface="Times New Roman"/>
              </a:rPr>
              <a:t>Button B : Call CNA</a:t>
            </a:r>
            <a:endParaRPr sz="1400" b="0" i="0" u="none" strike="noStrike" cap="none">
              <a:solidFill>
                <a:schemeClr val="dk1"/>
              </a:solidFill>
              <a:latin typeface="Times New Roman"/>
              <a:ea typeface="Times New Roman"/>
              <a:cs typeface="Times New Roman"/>
              <a:sym typeface="Times New Roman"/>
            </a:endParaRPr>
          </a:p>
        </p:txBody>
      </p:sp>
      <p:sp>
        <p:nvSpPr>
          <p:cNvPr id="612" name="Google Shape;612;p34"/>
          <p:cNvSpPr txBox="1"/>
          <p:nvPr/>
        </p:nvSpPr>
        <p:spPr>
          <a:xfrm>
            <a:off x="7387063" y="3001641"/>
            <a:ext cx="1601700" cy="33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CC0000"/>
                </a:solidFill>
                <a:latin typeface="Calibri"/>
                <a:ea typeface="Calibri"/>
                <a:cs typeface="Calibri"/>
                <a:sym typeface="Calibri"/>
              </a:rPr>
              <a:t>pulse sensor</a:t>
            </a:r>
            <a:endParaRPr sz="1800" b="1" i="0" u="none" strike="noStrike" cap="none">
              <a:solidFill>
                <a:srgbClr val="CC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CC0000"/>
              </a:solidFill>
              <a:latin typeface="Calibri"/>
              <a:ea typeface="Calibri"/>
              <a:cs typeface="Calibri"/>
              <a:sym typeface="Calibri"/>
            </a:endParaRPr>
          </a:p>
        </p:txBody>
      </p:sp>
      <p:pic>
        <p:nvPicPr>
          <p:cNvPr id="613" name="Google Shape;613;p34"/>
          <p:cNvPicPr preferRelativeResize="0"/>
          <p:nvPr/>
        </p:nvPicPr>
        <p:blipFill rotWithShape="1">
          <a:blip r:embed="rId5">
            <a:alphaModFix/>
          </a:blip>
          <a:srcRect/>
          <a:stretch/>
        </p:blipFill>
        <p:spPr>
          <a:xfrm>
            <a:off x="5132175" y="1829381"/>
            <a:ext cx="1055296" cy="891268"/>
          </a:xfrm>
          <a:prstGeom prst="rect">
            <a:avLst/>
          </a:prstGeom>
          <a:noFill/>
          <a:ln>
            <a:noFill/>
          </a:ln>
        </p:spPr>
      </p:pic>
      <p:sp>
        <p:nvSpPr>
          <p:cNvPr id="614" name="Google Shape;614;p34"/>
          <p:cNvSpPr/>
          <p:nvPr/>
        </p:nvSpPr>
        <p:spPr>
          <a:xfrm>
            <a:off x="3780603" y="2143450"/>
            <a:ext cx="791400" cy="283800"/>
          </a:xfrm>
          <a:prstGeom prst="leftArrow">
            <a:avLst>
              <a:gd name="adj1" fmla="val 35006"/>
              <a:gd name="adj2" fmla="val 85262"/>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5" name="Google Shape;615;p34"/>
          <p:cNvPicPr preferRelativeResize="0"/>
          <p:nvPr/>
        </p:nvPicPr>
        <p:blipFill rotWithShape="1">
          <a:blip r:embed="rId6">
            <a:alphaModFix/>
          </a:blip>
          <a:srcRect/>
          <a:stretch/>
        </p:blipFill>
        <p:spPr>
          <a:xfrm>
            <a:off x="457200" y="238975"/>
            <a:ext cx="791401" cy="791401"/>
          </a:xfrm>
          <a:prstGeom prst="rect">
            <a:avLst/>
          </a:prstGeom>
          <a:noFill/>
          <a:ln>
            <a:noFill/>
          </a:ln>
        </p:spPr>
      </p:pic>
      <p:sp>
        <p:nvSpPr>
          <p:cNvPr id="616" name="Google Shape;616;p34"/>
          <p:cNvSpPr/>
          <p:nvPr/>
        </p:nvSpPr>
        <p:spPr>
          <a:xfrm>
            <a:off x="6508628" y="2133113"/>
            <a:ext cx="791400" cy="283800"/>
          </a:xfrm>
          <a:prstGeom prst="leftArrow">
            <a:avLst>
              <a:gd name="adj1" fmla="val 35006"/>
              <a:gd name="adj2" fmla="val 85262"/>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35"/>
          <p:cNvSpPr/>
          <p:nvPr/>
        </p:nvSpPr>
        <p:spPr>
          <a:xfrm>
            <a:off x="3199800" y="1207800"/>
            <a:ext cx="2365500" cy="3788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35"/>
          <p:cNvSpPr/>
          <p:nvPr/>
        </p:nvSpPr>
        <p:spPr>
          <a:xfrm>
            <a:off x="1606300" y="1419700"/>
            <a:ext cx="91500" cy="92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35"/>
          <p:cNvSpPr/>
          <p:nvPr/>
        </p:nvSpPr>
        <p:spPr>
          <a:xfrm>
            <a:off x="1454475" y="1419700"/>
            <a:ext cx="91500" cy="92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35"/>
          <p:cNvSpPr txBox="1"/>
          <p:nvPr/>
        </p:nvSpPr>
        <p:spPr>
          <a:xfrm>
            <a:off x="838025" y="2420525"/>
            <a:ext cx="1011600" cy="38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Firebase</a:t>
            </a:r>
            <a:endParaRPr sz="1400" b="0" i="0" u="none" strike="noStrike" cap="none">
              <a:solidFill>
                <a:schemeClr val="dk1"/>
              </a:solidFill>
              <a:latin typeface="Arial"/>
              <a:ea typeface="Arial"/>
              <a:cs typeface="Arial"/>
              <a:sym typeface="Arial"/>
            </a:endParaRPr>
          </a:p>
        </p:txBody>
      </p:sp>
      <p:sp>
        <p:nvSpPr>
          <p:cNvPr id="625" name="Google Shape;625;p35"/>
          <p:cNvSpPr txBox="1"/>
          <p:nvPr/>
        </p:nvSpPr>
        <p:spPr>
          <a:xfrm>
            <a:off x="2086613" y="2134056"/>
            <a:ext cx="1011600" cy="43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sng" strike="noStrike" cap="none">
                <a:solidFill>
                  <a:srgbClr val="000000"/>
                </a:solidFill>
                <a:latin typeface="Arial"/>
                <a:ea typeface="Arial"/>
                <a:cs typeface="Arial"/>
                <a:sym typeface="Arial"/>
              </a:rPr>
              <a:t>Ethernet</a:t>
            </a:r>
            <a:endParaRPr sz="1400" b="1" i="0" u="sng" strike="noStrike" cap="none">
              <a:solidFill>
                <a:srgbClr val="000000"/>
              </a:solidFill>
              <a:latin typeface="Arial"/>
              <a:ea typeface="Arial"/>
              <a:cs typeface="Arial"/>
              <a:sym typeface="Arial"/>
            </a:endParaRPr>
          </a:p>
        </p:txBody>
      </p:sp>
      <p:sp>
        <p:nvSpPr>
          <p:cNvPr id="626" name="Google Shape;626;p35"/>
          <p:cNvSpPr txBox="1"/>
          <p:nvPr/>
        </p:nvSpPr>
        <p:spPr>
          <a:xfrm>
            <a:off x="5858166" y="4272375"/>
            <a:ext cx="1298700" cy="43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sng" strike="noStrike" cap="none">
                <a:solidFill>
                  <a:srgbClr val="000000"/>
                </a:solidFill>
                <a:latin typeface="Arial"/>
                <a:ea typeface="Arial"/>
                <a:cs typeface="Arial"/>
                <a:sym typeface="Arial"/>
              </a:rPr>
              <a:t>Radio </a:t>
            </a:r>
            <a:endParaRPr sz="1400" b="1" i="0" u="sng" strike="noStrike" cap="none">
              <a:solidFill>
                <a:srgbClr val="000000"/>
              </a:solidFill>
              <a:latin typeface="Arial"/>
              <a:ea typeface="Arial"/>
              <a:cs typeface="Arial"/>
              <a:sym typeface="Arial"/>
            </a:endParaRPr>
          </a:p>
        </p:txBody>
      </p:sp>
      <p:pic>
        <p:nvPicPr>
          <p:cNvPr id="627" name="Google Shape;627;p35"/>
          <p:cNvPicPr preferRelativeResize="0"/>
          <p:nvPr/>
        </p:nvPicPr>
        <p:blipFill rotWithShape="1">
          <a:blip r:embed="rId3">
            <a:alphaModFix/>
          </a:blip>
          <a:srcRect l="28619" r="28797"/>
          <a:stretch/>
        </p:blipFill>
        <p:spPr>
          <a:xfrm rot="-5400000">
            <a:off x="3754937" y="961658"/>
            <a:ext cx="1255227" cy="1966451"/>
          </a:xfrm>
          <a:prstGeom prst="rect">
            <a:avLst/>
          </a:prstGeom>
          <a:noFill/>
          <a:ln>
            <a:noFill/>
          </a:ln>
        </p:spPr>
      </p:pic>
      <p:pic>
        <p:nvPicPr>
          <p:cNvPr id="628" name="Google Shape;628;p35"/>
          <p:cNvPicPr preferRelativeResize="0"/>
          <p:nvPr/>
        </p:nvPicPr>
        <p:blipFill rotWithShape="1">
          <a:blip r:embed="rId4">
            <a:alphaModFix/>
          </a:blip>
          <a:srcRect/>
          <a:stretch/>
        </p:blipFill>
        <p:spPr>
          <a:xfrm>
            <a:off x="3624002" y="3560694"/>
            <a:ext cx="1255892" cy="1060700"/>
          </a:xfrm>
          <a:prstGeom prst="rect">
            <a:avLst/>
          </a:prstGeom>
          <a:noFill/>
          <a:ln>
            <a:noFill/>
          </a:ln>
        </p:spPr>
      </p:pic>
      <p:sp>
        <p:nvSpPr>
          <p:cNvPr id="629" name="Google Shape;629;p35"/>
          <p:cNvSpPr txBox="1"/>
          <p:nvPr/>
        </p:nvSpPr>
        <p:spPr>
          <a:xfrm>
            <a:off x="3199463" y="2571744"/>
            <a:ext cx="2252400" cy="3891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Raspberry Pi 3 B </a:t>
            </a:r>
            <a:endParaRPr sz="1200" b="0" i="0" u="none" strike="noStrike" cap="none">
              <a:solidFill>
                <a:schemeClr val="dk1"/>
              </a:solidFill>
              <a:latin typeface="Calibri"/>
              <a:ea typeface="Calibri"/>
              <a:cs typeface="Calibri"/>
              <a:sym typeface="Calibri"/>
            </a:endParaRPr>
          </a:p>
        </p:txBody>
      </p:sp>
      <p:sp>
        <p:nvSpPr>
          <p:cNvPr id="630" name="Google Shape;630;p35"/>
          <p:cNvSpPr txBox="1"/>
          <p:nvPr/>
        </p:nvSpPr>
        <p:spPr>
          <a:xfrm>
            <a:off x="3493400" y="4621400"/>
            <a:ext cx="1872300" cy="241800"/>
          </a:xfrm>
          <a:prstGeom prst="rect">
            <a:avLst/>
          </a:prstGeom>
          <a:noFill/>
          <a:ln>
            <a:noFill/>
          </a:ln>
        </p:spPr>
        <p:txBody>
          <a:bodyPr spcFirstLastPara="1" wrap="square" lIns="91425" tIns="91425" rIns="91425" bIns="91425" anchor="t" anchorCtr="0">
            <a:noAutofit/>
          </a:bodyPr>
          <a:lstStyle/>
          <a:p>
            <a:pPr marL="22860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Master Micro:bit </a:t>
            </a:r>
            <a:endParaRPr sz="1200" b="0" i="0" u="none" strike="noStrike" cap="none">
              <a:solidFill>
                <a:schemeClr val="dk1"/>
              </a:solidFill>
              <a:latin typeface="Calibri"/>
              <a:ea typeface="Calibri"/>
              <a:cs typeface="Calibri"/>
              <a:sym typeface="Calibri"/>
            </a:endParaRPr>
          </a:p>
        </p:txBody>
      </p:sp>
      <p:sp>
        <p:nvSpPr>
          <p:cNvPr id="631" name="Google Shape;631;p35"/>
          <p:cNvSpPr txBox="1">
            <a:spLocks noGrp="1"/>
          </p:cNvSpPr>
          <p:nvPr>
            <p:ph type="title"/>
          </p:nvPr>
        </p:nvSpPr>
        <p:spPr>
          <a:xfrm>
            <a:off x="495250" y="266035"/>
            <a:ext cx="8229600" cy="857400"/>
          </a:xfrm>
          <a:prstGeom prst="rect">
            <a:avLst/>
          </a:prstGeom>
          <a:solidFill>
            <a:srgbClr val="D9D9D9"/>
          </a:solidFill>
          <a:ln>
            <a:noFill/>
          </a:ln>
        </p:spPr>
        <p:txBody>
          <a:bodyPr spcFirstLastPara="1" wrap="square" lIns="91425" tIns="91425" rIns="91425" bIns="91425" anchor="ctr" anchorCtr="0">
            <a:noAutofit/>
          </a:bodyPr>
          <a:lstStyle/>
          <a:p>
            <a:pPr marL="45720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rgbClr val="CC0000"/>
                </a:solidFill>
                <a:latin typeface="Calibri"/>
                <a:ea typeface="Calibri"/>
                <a:cs typeface="Calibri"/>
                <a:sym typeface="Calibri"/>
              </a:rPr>
              <a:t>Increase device connectivity</a:t>
            </a:r>
            <a:endParaRPr sz="1400" b="0" i="0" u="none" strike="noStrike" cap="none">
              <a:solidFill>
                <a:srgbClr val="CC0000"/>
              </a:solidFill>
              <a:latin typeface="Arial"/>
              <a:ea typeface="Arial"/>
              <a:cs typeface="Arial"/>
              <a:sym typeface="Arial"/>
            </a:endParaRPr>
          </a:p>
        </p:txBody>
      </p:sp>
      <p:pic>
        <p:nvPicPr>
          <p:cNvPr id="632" name="Google Shape;632;p35"/>
          <p:cNvPicPr preferRelativeResize="0"/>
          <p:nvPr/>
        </p:nvPicPr>
        <p:blipFill rotWithShape="1">
          <a:blip r:embed="rId5">
            <a:alphaModFix/>
          </a:blip>
          <a:srcRect b="24012"/>
          <a:stretch/>
        </p:blipFill>
        <p:spPr>
          <a:xfrm>
            <a:off x="838025" y="1511800"/>
            <a:ext cx="758952" cy="1060704"/>
          </a:xfrm>
          <a:prstGeom prst="rect">
            <a:avLst/>
          </a:prstGeom>
          <a:noFill/>
          <a:ln>
            <a:noFill/>
          </a:ln>
        </p:spPr>
      </p:pic>
      <p:pic>
        <p:nvPicPr>
          <p:cNvPr id="633" name="Google Shape;633;p35"/>
          <p:cNvPicPr preferRelativeResize="0"/>
          <p:nvPr/>
        </p:nvPicPr>
        <p:blipFill rotWithShape="1">
          <a:blip r:embed="rId6">
            <a:alphaModFix/>
          </a:blip>
          <a:srcRect/>
          <a:stretch/>
        </p:blipFill>
        <p:spPr>
          <a:xfrm>
            <a:off x="536525" y="299025"/>
            <a:ext cx="791401" cy="791401"/>
          </a:xfrm>
          <a:prstGeom prst="rect">
            <a:avLst/>
          </a:prstGeom>
          <a:noFill/>
          <a:ln>
            <a:noFill/>
          </a:ln>
        </p:spPr>
      </p:pic>
      <p:sp>
        <p:nvSpPr>
          <p:cNvPr id="634" name="Google Shape;634;p35"/>
          <p:cNvSpPr/>
          <p:nvPr/>
        </p:nvSpPr>
        <p:spPr>
          <a:xfrm>
            <a:off x="1906150" y="1802975"/>
            <a:ext cx="1265100" cy="283800"/>
          </a:xfrm>
          <a:prstGeom prst="leftArrow">
            <a:avLst>
              <a:gd name="adj1" fmla="val 35006"/>
              <a:gd name="adj2" fmla="val 85262"/>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5"/>
          <p:cNvSpPr/>
          <p:nvPr/>
        </p:nvSpPr>
        <p:spPr>
          <a:xfrm rot="5400000">
            <a:off x="3979400" y="3109950"/>
            <a:ext cx="545100" cy="206100"/>
          </a:xfrm>
          <a:prstGeom prst="leftArrow">
            <a:avLst>
              <a:gd name="adj1" fmla="val 30373"/>
              <a:gd name="adj2" fmla="val 85262"/>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5"/>
          <p:cNvSpPr/>
          <p:nvPr/>
        </p:nvSpPr>
        <p:spPr>
          <a:xfrm>
            <a:off x="5190131" y="3970167"/>
            <a:ext cx="2192700" cy="206400"/>
          </a:xfrm>
          <a:prstGeom prst="leftArrow">
            <a:avLst>
              <a:gd name="adj1" fmla="val 30373"/>
              <a:gd name="adj2" fmla="val 85262"/>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37" name="Google Shape;637;p35"/>
          <p:cNvPicPr preferRelativeResize="0"/>
          <p:nvPr/>
        </p:nvPicPr>
        <p:blipFill rotWithShape="1">
          <a:blip r:embed="rId4">
            <a:alphaModFix/>
          </a:blip>
          <a:srcRect/>
          <a:stretch/>
        </p:blipFill>
        <p:spPr>
          <a:xfrm>
            <a:off x="7526902" y="3543019"/>
            <a:ext cx="1255892" cy="1060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36"/>
          <p:cNvSpPr/>
          <p:nvPr/>
        </p:nvSpPr>
        <p:spPr>
          <a:xfrm>
            <a:off x="3199800" y="1207800"/>
            <a:ext cx="2365500" cy="3788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36"/>
          <p:cNvSpPr/>
          <p:nvPr/>
        </p:nvSpPr>
        <p:spPr>
          <a:xfrm>
            <a:off x="1606300" y="1419700"/>
            <a:ext cx="91500" cy="92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36"/>
          <p:cNvSpPr/>
          <p:nvPr/>
        </p:nvSpPr>
        <p:spPr>
          <a:xfrm>
            <a:off x="1454475" y="1419700"/>
            <a:ext cx="91500" cy="92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36"/>
          <p:cNvSpPr txBox="1"/>
          <p:nvPr/>
        </p:nvSpPr>
        <p:spPr>
          <a:xfrm>
            <a:off x="838025" y="2420525"/>
            <a:ext cx="1011600" cy="38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Firebase</a:t>
            </a:r>
            <a:endParaRPr sz="1400" b="0" i="0" u="none" strike="noStrike" cap="none">
              <a:solidFill>
                <a:schemeClr val="dk1"/>
              </a:solidFill>
              <a:latin typeface="Arial"/>
              <a:ea typeface="Arial"/>
              <a:cs typeface="Arial"/>
              <a:sym typeface="Arial"/>
            </a:endParaRPr>
          </a:p>
        </p:txBody>
      </p:sp>
      <p:sp>
        <p:nvSpPr>
          <p:cNvPr id="646" name="Google Shape;646;p36"/>
          <p:cNvSpPr txBox="1"/>
          <p:nvPr/>
        </p:nvSpPr>
        <p:spPr>
          <a:xfrm>
            <a:off x="2086613" y="2134056"/>
            <a:ext cx="1011600" cy="43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sng" strike="noStrike" cap="none">
                <a:solidFill>
                  <a:srgbClr val="000000"/>
                </a:solidFill>
                <a:latin typeface="Arial"/>
                <a:ea typeface="Arial"/>
                <a:cs typeface="Arial"/>
                <a:sym typeface="Arial"/>
              </a:rPr>
              <a:t>Ethernet</a:t>
            </a:r>
            <a:endParaRPr sz="1400" b="1" i="0" u="sng" strike="noStrike" cap="none">
              <a:solidFill>
                <a:srgbClr val="000000"/>
              </a:solidFill>
              <a:latin typeface="Arial"/>
              <a:ea typeface="Arial"/>
              <a:cs typeface="Arial"/>
              <a:sym typeface="Arial"/>
            </a:endParaRPr>
          </a:p>
        </p:txBody>
      </p:sp>
      <p:sp>
        <p:nvSpPr>
          <p:cNvPr id="647" name="Google Shape;647;p36"/>
          <p:cNvSpPr txBox="1"/>
          <p:nvPr/>
        </p:nvSpPr>
        <p:spPr>
          <a:xfrm>
            <a:off x="5858166" y="4272375"/>
            <a:ext cx="1298700" cy="43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sng" strike="noStrike" cap="none">
                <a:solidFill>
                  <a:srgbClr val="000000"/>
                </a:solidFill>
                <a:latin typeface="Arial"/>
                <a:ea typeface="Arial"/>
                <a:cs typeface="Arial"/>
                <a:sym typeface="Arial"/>
              </a:rPr>
              <a:t>Radio </a:t>
            </a:r>
            <a:endParaRPr sz="1400" b="1" i="0" u="sng" strike="noStrike" cap="none">
              <a:solidFill>
                <a:srgbClr val="000000"/>
              </a:solidFill>
              <a:latin typeface="Arial"/>
              <a:ea typeface="Arial"/>
              <a:cs typeface="Arial"/>
              <a:sym typeface="Arial"/>
            </a:endParaRPr>
          </a:p>
        </p:txBody>
      </p:sp>
      <p:pic>
        <p:nvPicPr>
          <p:cNvPr id="648" name="Google Shape;648;p36"/>
          <p:cNvPicPr preferRelativeResize="0"/>
          <p:nvPr/>
        </p:nvPicPr>
        <p:blipFill rotWithShape="1">
          <a:blip r:embed="rId3">
            <a:alphaModFix/>
          </a:blip>
          <a:srcRect l="28620" r="28795"/>
          <a:stretch/>
        </p:blipFill>
        <p:spPr>
          <a:xfrm rot="-5400000">
            <a:off x="3754937" y="961658"/>
            <a:ext cx="1255227" cy="1966451"/>
          </a:xfrm>
          <a:prstGeom prst="rect">
            <a:avLst/>
          </a:prstGeom>
          <a:noFill/>
          <a:ln>
            <a:noFill/>
          </a:ln>
        </p:spPr>
      </p:pic>
      <p:pic>
        <p:nvPicPr>
          <p:cNvPr id="649" name="Google Shape;649;p36"/>
          <p:cNvPicPr preferRelativeResize="0"/>
          <p:nvPr/>
        </p:nvPicPr>
        <p:blipFill rotWithShape="1">
          <a:blip r:embed="rId4">
            <a:alphaModFix/>
          </a:blip>
          <a:srcRect/>
          <a:stretch/>
        </p:blipFill>
        <p:spPr>
          <a:xfrm>
            <a:off x="3624002" y="3560694"/>
            <a:ext cx="1255892" cy="1060700"/>
          </a:xfrm>
          <a:prstGeom prst="rect">
            <a:avLst/>
          </a:prstGeom>
          <a:noFill/>
          <a:ln>
            <a:noFill/>
          </a:ln>
        </p:spPr>
      </p:pic>
      <p:sp>
        <p:nvSpPr>
          <p:cNvPr id="650" name="Google Shape;650;p36"/>
          <p:cNvSpPr txBox="1"/>
          <p:nvPr/>
        </p:nvSpPr>
        <p:spPr>
          <a:xfrm>
            <a:off x="3199463" y="2571744"/>
            <a:ext cx="2252400" cy="3891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Raspberry Pi 3 B </a:t>
            </a:r>
            <a:endParaRPr sz="1200" b="0" i="0" u="none" strike="noStrike" cap="none">
              <a:solidFill>
                <a:schemeClr val="dk1"/>
              </a:solidFill>
              <a:latin typeface="Calibri"/>
              <a:ea typeface="Calibri"/>
              <a:cs typeface="Calibri"/>
              <a:sym typeface="Calibri"/>
            </a:endParaRPr>
          </a:p>
        </p:txBody>
      </p:sp>
      <p:sp>
        <p:nvSpPr>
          <p:cNvPr id="651" name="Google Shape;651;p36"/>
          <p:cNvSpPr txBox="1"/>
          <p:nvPr/>
        </p:nvSpPr>
        <p:spPr>
          <a:xfrm>
            <a:off x="3493400" y="4621400"/>
            <a:ext cx="1872300" cy="241800"/>
          </a:xfrm>
          <a:prstGeom prst="rect">
            <a:avLst/>
          </a:prstGeom>
          <a:noFill/>
          <a:ln>
            <a:noFill/>
          </a:ln>
        </p:spPr>
        <p:txBody>
          <a:bodyPr spcFirstLastPara="1" wrap="square" lIns="91425" tIns="91425" rIns="91425" bIns="91425" anchor="t" anchorCtr="0">
            <a:noAutofit/>
          </a:bodyPr>
          <a:lstStyle/>
          <a:p>
            <a:pPr marL="22860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Master Micro:bit </a:t>
            </a:r>
            <a:endParaRPr sz="1200" b="0" i="0" u="none" strike="noStrike" cap="none">
              <a:solidFill>
                <a:schemeClr val="dk1"/>
              </a:solidFill>
              <a:latin typeface="Calibri"/>
              <a:ea typeface="Calibri"/>
              <a:cs typeface="Calibri"/>
              <a:sym typeface="Calibri"/>
            </a:endParaRPr>
          </a:p>
        </p:txBody>
      </p:sp>
      <p:sp>
        <p:nvSpPr>
          <p:cNvPr id="652" name="Google Shape;652;p36"/>
          <p:cNvSpPr txBox="1">
            <a:spLocks noGrp="1"/>
          </p:cNvSpPr>
          <p:nvPr>
            <p:ph type="title"/>
          </p:nvPr>
        </p:nvSpPr>
        <p:spPr>
          <a:xfrm>
            <a:off x="495250" y="266035"/>
            <a:ext cx="8229600" cy="857400"/>
          </a:xfrm>
          <a:prstGeom prst="rect">
            <a:avLst/>
          </a:prstGeom>
          <a:solidFill>
            <a:srgbClr val="D9D9D9"/>
          </a:solidFill>
          <a:ln>
            <a:noFill/>
          </a:ln>
        </p:spPr>
        <p:txBody>
          <a:bodyPr spcFirstLastPara="1" wrap="square" lIns="91425" tIns="91425" rIns="91425" bIns="91425" anchor="ctr" anchorCtr="0">
            <a:noAutofit/>
          </a:bodyPr>
          <a:lstStyle/>
          <a:p>
            <a:pPr marL="45720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rgbClr val="CC0000"/>
                </a:solidFill>
                <a:latin typeface="Calibri"/>
                <a:ea typeface="Calibri"/>
                <a:cs typeface="Calibri"/>
                <a:sym typeface="Calibri"/>
              </a:rPr>
              <a:t>Increase device connectivity</a:t>
            </a:r>
            <a:endParaRPr sz="1400" b="0" i="0" u="none" strike="noStrike" cap="none">
              <a:solidFill>
                <a:srgbClr val="CC0000"/>
              </a:solidFill>
              <a:latin typeface="Arial"/>
              <a:ea typeface="Arial"/>
              <a:cs typeface="Arial"/>
              <a:sym typeface="Arial"/>
            </a:endParaRPr>
          </a:p>
        </p:txBody>
      </p:sp>
      <p:pic>
        <p:nvPicPr>
          <p:cNvPr id="653" name="Google Shape;653;p36"/>
          <p:cNvPicPr preferRelativeResize="0"/>
          <p:nvPr/>
        </p:nvPicPr>
        <p:blipFill rotWithShape="1">
          <a:blip r:embed="rId5">
            <a:alphaModFix/>
          </a:blip>
          <a:srcRect b="24012"/>
          <a:stretch/>
        </p:blipFill>
        <p:spPr>
          <a:xfrm>
            <a:off x="838025" y="1511800"/>
            <a:ext cx="758952" cy="1060704"/>
          </a:xfrm>
          <a:prstGeom prst="rect">
            <a:avLst/>
          </a:prstGeom>
          <a:noFill/>
          <a:ln>
            <a:noFill/>
          </a:ln>
        </p:spPr>
      </p:pic>
      <p:pic>
        <p:nvPicPr>
          <p:cNvPr id="654" name="Google Shape;654;p36"/>
          <p:cNvPicPr preferRelativeResize="0"/>
          <p:nvPr/>
        </p:nvPicPr>
        <p:blipFill rotWithShape="1">
          <a:blip r:embed="rId6">
            <a:alphaModFix/>
          </a:blip>
          <a:srcRect/>
          <a:stretch/>
        </p:blipFill>
        <p:spPr>
          <a:xfrm>
            <a:off x="536525" y="299025"/>
            <a:ext cx="791401" cy="791401"/>
          </a:xfrm>
          <a:prstGeom prst="rect">
            <a:avLst/>
          </a:prstGeom>
          <a:noFill/>
          <a:ln>
            <a:noFill/>
          </a:ln>
        </p:spPr>
      </p:pic>
      <p:sp>
        <p:nvSpPr>
          <p:cNvPr id="655" name="Google Shape;655;p36"/>
          <p:cNvSpPr/>
          <p:nvPr/>
        </p:nvSpPr>
        <p:spPr>
          <a:xfrm>
            <a:off x="1906150" y="1802975"/>
            <a:ext cx="1265100" cy="283800"/>
          </a:xfrm>
          <a:prstGeom prst="leftArrow">
            <a:avLst>
              <a:gd name="adj1" fmla="val 35006"/>
              <a:gd name="adj2" fmla="val 85262"/>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36"/>
          <p:cNvSpPr/>
          <p:nvPr/>
        </p:nvSpPr>
        <p:spPr>
          <a:xfrm rot="5400000">
            <a:off x="3979400" y="3109950"/>
            <a:ext cx="545100" cy="206100"/>
          </a:xfrm>
          <a:prstGeom prst="leftArrow">
            <a:avLst>
              <a:gd name="adj1" fmla="val 30373"/>
              <a:gd name="adj2" fmla="val 85262"/>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36"/>
          <p:cNvSpPr/>
          <p:nvPr/>
        </p:nvSpPr>
        <p:spPr>
          <a:xfrm>
            <a:off x="5190131" y="3970167"/>
            <a:ext cx="2192700" cy="206400"/>
          </a:xfrm>
          <a:prstGeom prst="leftArrow">
            <a:avLst>
              <a:gd name="adj1" fmla="val 30373"/>
              <a:gd name="adj2" fmla="val 85262"/>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36"/>
          <p:cNvSpPr/>
          <p:nvPr/>
        </p:nvSpPr>
        <p:spPr>
          <a:xfrm rot="-1319169">
            <a:off x="5076423" y="3343229"/>
            <a:ext cx="2401555" cy="206345"/>
          </a:xfrm>
          <a:prstGeom prst="leftArrow">
            <a:avLst>
              <a:gd name="adj1" fmla="val 30373"/>
              <a:gd name="adj2" fmla="val 85262"/>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36"/>
          <p:cNvSpPr/>
          <p:nvPr/>
        </p:nvSpPr>
        <p:spPr>
          <a:xfrm rot="-2207950">
            <a:off x="4875844" y="2717338"/>
            <a:ext cx="2770562" cy="206820"/>
          </a:xfrm>
          <a:prstGeom prst="leftArrow">
            <a:avLst>
              <a:gd name="adj1" fmla="val 30373"/>
              <a:gd name="adj2" fmla="val 85262"/>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0" name="Google Shape;660;p36"/>
          <p:cNvPicPr preferRelativeResize="0"/>
          <p:nvPr/>
        </p:nvPicPr>
        <p:blipFill rotWithShape="1">
          <a:blip r:embed="rId4">
            <a:alphaModFix/>
          </a:blip>
          <a:srcRect/>
          <a:stretch/>
        </p:blipFill>
        <p:spPr>
          <a:xfrm>
            <a:off x="7526902" y="3543019"/>
            <a:ext cx="1255892" cy="1060700"/>
          </a:xfrm>
          <a:prstGeom prst="rect">
            <a:avLst/>
          </a:prstGeom>
          <a:noFill/>
          <a:ln>
            <a:noFill/>
          </a:ln>
        </p:spPr>
      </p:pic>
      <p:pic>
        <p:nvPicPr>
          <p:cNvPr id="661" name="Google Shape;661;p36"/>
          <p:cNvPicPr preferRelativeResize="0"/>
          <p:nvPr/>
        </p:nvPicPr>
        <p:blipFill rotWithShape="1">
          <a:blip r:embed="rId4">
            <a:alphaModFix/>
          </a:blip>
          <a:srcRect/>
          <a:stretch/>
        </p:blipFill>
        <p:spPr>
          <a:xfrm>
            <a:off x="7526902" y="2420519"/>
            <a:ext cx="1255892" cy="1060700"/>
          </a:xfrm>
          <a:prstGeom prst="rect">
            <a:avLst/>
          </a:prstGeom>
          <a:noFill/>
          <a:ln>
            <a:noFill/>
          </a:ln>
        </p:spPr>
      </p:pic>
      <p:pic>
        <p:nvPicPr>
          <p:cNvPr id="662" name="Google Shape;662;p36"/>
          <p:cNvPicPr preferRelativeResize="0"/>
          <p:nvPr/>
        </p:nvPicPr>
        <p:blipFill rotWithShape="1">
          <a:blip r:embed="rId4">
            <a:alphaModFix/>
          </a:blip>
          <a:srcRect/>
          <a:stretch/>
        </p:blipFill>
        <p:spPr>
          <a:xfrm>
            <a:off x="7526902" y="1298019"/>
            <a:ext cx="1255892" cy="1060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7"/>
          <p:cNvSpPr txBox="1">
            <a:spLocks noGrp="1"/>
          </p:cNvSpPr>
          <p:nvPr>
            <p:ph type="title"/>
          </p:nvPr>
        </p:nvSpPr>
        <p:spPr>
          <a:xfrm>
            <a:off x="495250" y="266035"/>
            <a:ext cx="8229600" cy="857400"/>
          </a:xfrm>
          <a:prstGeom prst="rect">
            <a:avLst/>
          </a:prstGeom>
          <a:solidFill>
            <a:srgbClr val="D9D9D9"/>
          </a:solidFill>
          <a:ln>
            <a:noFill/>
          </a:ln>
        </p:spPr>
        <p:txBody>
          <a:bodyPr spcFirstLastPara="1" wrap="square" lIns="91425" tIns="91425" rIns="91425" bIns="91425" anchor="ctr" anchorCtr="0">
            <a:noAutofit/>
          </a:bodyPr>
          <a:lstStyle/>
          <a:p>
            <a:pPr marL="45720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rgbClr val="CC0000"/>
                </a:solidFill>
                <a:latin typeface="Calibri"/>
                <a:ea typeface="Calibri"/>
                <a:cs typeface="Calibri"/>
                <a:sym typeface="Calibri"/>
              </a:rPr>
              <a:t>Improve Scalability</a:t>
            </a:r>
            <a:endParaRPr sz="1400" b="0" i="0" u="none" strike="noStrike" cap="none">
              <a:solidFill>
                <a:srgbClr val="CC0000"/>
              </a:solidFill>
              <a:latin typeface="Arial"/>
              <a:ea typeface="Arial"/>
              <a:cs typeface="Arial"/>
              <a:sym typeface="Arial"/>
            </a:endParaRPr>
          </a:p>
        </p:txBody>
      </p:sp>
      <p:pic>
        <p:nvPicPr>
          <p:cNvPr id="668" name="Google Shape;668;p37"/>
          <p:cNvPicPr preferRelativeResize="0"/>
          <p:nvPr/>
        </p:nvPicPr>
        <p:blipFill rotWithShape="1">
          <a:blip r:embed="rId3">
            <a:alphaModFix/>
          </a:blip>
          <a:srcRect/>
          <a:stretch/>
        </p:blipFill>
        <p:spPr>
          <a:xfrm>
            <a:off x="1212975" y="1250769"/>
            <a:ext cx="6794151" cy="3617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38"/>
          <p:cNvSpPr txBox="1">
            <a:spLocks noGrp="1"/>
          </p:cNvSpPr>
          <p:nvPr>
            <p:ph type="title"/>
          </p:nvPr>
        </p:nvSpPr>
        <p:spPr>
          <a:xfrm>
            <a:off x="495250" y="266035"/>
            <a:ext cx="8229600" cy="857400"/>
          </a:xfrm>
          <a:prstGeom prst="rect">
            <a:avLst/>
          </a:prstGeom>
          <a:solidFill>
            <a:srgbClr val="D9D9D9"/>
          </a:solidFill>
          <a:ln>
            <a:noFill/>
          </a:ln>
        </p:spPr>
        <p:txBody>
          <a:bodyPr spcFirstLastPara="1" wrap="square" lIns="91425" tIns="91425" rIns="91425" bIns="91425" anchor="ctr" anchorCtr="0">
            <a:noAutofit/>
          </a:bodyPr>
          <a:lstStyle/>
          <a:p>
            <a:pPr marL="45720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rgbClr val="CC0000"/>
                </a:solidFill>
                <a:latin typeface="Calibri"/>
                <a:ea typeface="Calibri"/>
                <a:cs typeface="Calibri"/>
                <a:sym typeface="Calibri"/>
              </a:rPr>
              <a:t>Improve Scalability</a:t>
            </a:r>
            <a:endParaRPr sz="1400" b="0" i="0" u="none" strike="noStrike" cap="none">
              <a:solidFill>
                <a:srgbClr val="CC0000"/>
              </a:solidFill>
              <a:latin typeface="Arial"/>
              <a:ea typeface="Arial"/>
              <a:cs typeface="Arial"/>
              <a:sym typeface="Arial"/>
            </a:endParaRPr>
          </a:p>
        </p:txBody>
      </p:sp>
      <p:graphicFrame>
        <p:nvGraphicFramePr>
          <p:cNvPr id="674" name="Google Shape;674;p38"/>
          <p:cNvGraphicFramePr/>
          <p:nvPr/>
        </p:nvGraphicFramePr>
        <p:xfrm>
          <a:off x="495250" y="1282075"/>
          <a:ext cx="3000000" cy="3000000"/>
        </p:xfrm>
        <a:graphic>
          <a:graphicData uri="http://schemas.openxmlformats.org/drawingml/2006/table">
            <a:tbl>
              <a:tblPr>
                <a:noFill/>
                <a:tableStyleId>{676F5B70-CE14-4EFE-AA6F-540C61574C51}</a:tableStyleId>
              </a:tblPr>
              <a:tblGrid>
                <a:gridCol w="1645925">
                  <a:extLst>
                    <a:ext uri="{9D8B030D-6E8A-4147-A177-3AD203B41FA5}">
                      <a16:colId xmlns:a16="http://schemas.microsoft.com/office/drawing/2014/main" val="20000"/>
                    </a:ext>
                  </a:extLst>
                </a:gridCol>
                <a:gridCol w="1645925">
                  <a:extLst>
                    <a:ext uri="{9D8B030D-6E8A-4147-A177-3AD203B41FA5}">
                      <a16:colId xmlns:a16="http://schemas.microsoft.com/office/drawing/2014/main" val="20001"/>
                    </a:ext>
                  </a:extLst>
                </a:gridCol>
                <a:gridCol w="1645925">
                  <a:extLst>
                    <a:ext uri="{9D8B030D-6E8A-4147-A177-3AD203B41FA5}">
                      <a16:colId xmlns:a16="http://schemas.microsoft.com/office/drawing/2014/main" val="20002"/>
                    </a:ext>
                  </a:extLst>
                </a:gridCol>
                <a:gridCol w="1645925">
                  <a:extLst>
                    <a:ext uri="{9D8B030D-6E8A-4147-A177-3AD203B41FA5}">
                      <a16:colId xmlns:a16="http://schemas.microsoft.com/office/drawing/2014/main" val="20003"/>
                    </a:ext>
                  </a:extLst>
                </a:gridCol>
                <a:gridCol w="1645925">
                  <a:extLst>
                    <a:ext uri="{9D8B030D-6E8A-4147-A177-3AD203B41FA5}">
                      <a16:colId xmlns:a16="http://schemas.microsoft.com/office/drawing/2014/main" val="20004"/>
                    </a:ext>
                  </a:extLst>
                </a:gridCol>
              </a:tblGrid>
              <a:tr h="283100">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Residents</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1:1</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1:4</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Difference</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Factor</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283100">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4</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12280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5215</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7065</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t>0.4246742671</a:t>
                      </a:r>
                      <a:endParaRPr sz="1200" u="none" strike="noStrike" cap="none"/>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83100">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8</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24560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10430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14130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t>0.4246742671</a:t>
                      </a:r>
                      <a:endParaRPr sz="1200" u="none" strike="noStrike" cap="none"/>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83100">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12</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36840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15645</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21195</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t>0.4246742671</a:t>
                      </a:r>
                      <a:endParaRPr sz="1200" u="none" strike="noStrike" cap="none"/>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83100">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16</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49120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20860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28260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t>0.4246742671</a:t>
                      </a:r>
                      <a:endParaRPr sz="1200" u="none" strike="noStrike" cap="none"/>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83100">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20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61400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26075</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35325</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t>0.4246742671</a:t>
                      </a:r>
                      <a:endParaRPr sz="1200" u="none" strike="noStrike" cap="none"/>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83100">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24</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73680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31290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42390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t>0.4246742671</a:t>
                      </a:r>
                      <a:endParaRPr sz="1200" u="none" strike="noStrike" cap="none"/>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83100">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28</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85960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36505</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49455</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t>0.4246742671</a:t>
                      </a:r>
                      <a:endParaRPr sz="1200" u="none" strike="noStrike" cap="none"/>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83100">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32</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98240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41720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56520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t>0.4246742671</a:t>
                      </a:r>
                      <a:endParaRPr sz="1200" u="none" strike="noStrike" cap="none"/>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83100">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36</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110520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46935</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63585</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t>0.4246742671</a:t>
                      </a:r>
                      <a:endParaRPr sz="1200" u="none" strike="noStrike" cap="none"/>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83100">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40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122800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52150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70650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t>0.4246742671</a:t>
                      </a:r>
                      <a:endParaRPr sz="1200" u="none" strike="noStrike" cap="none"/>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83100">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44</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135080</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57365</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latin typeface="Roboto"/>
                          <a:ea typeface="Roboto"/>
                          <a:cs typeface="Roboto"/>
                          <a:sym typeface="Roboto"/>
                        </a:rPr>
                        <a:t>77715</a:t>
                      </a:r>
                      <a:endParaRPr sz="1200" u="none" strike="noStrike" cap="none">
                        <a:latin typeface="Roboto"/>
                        <a:ea typeface="Roboto"/>
                        <a:cs typeface="Roboto"/>
                        <a:sym typeface="Roboto"/>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1200"/>
                        <a:buFont typeface="Arial"/>
                        <a:buNone/>
                      </a:pPr>
                      <a:r>
                        <a:rPr lang="en-US" sz="1200" u="none" strike="noStrike" cap="none"/>
                        <a:t>0.4246742671</a:t>
                      </a:r>
                      <a:endParaRPr sz="1200" u="none" strike="noStrike" cap="none"/>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79" name="Google Shape;679;p39"/>
          <p:cNvPicPr preferRelativeResize="0"/>
          <p:nvPr/>
        </p:nvPicPr>
        <p:blipFill rotWithShape="1">
          <a:blip r:embed="rId3">
            <a:alphaModFix/>
          </a:blip>
          <a:srcRect l="1371" t="2742" r="1371"/>
          <a:stretch/>
        </p:blipFill>
        <p:spPr>
          <a:xfrm>
            <a:off x="0" y="30075"/>
            <a:ext cx="9144000" cy="5143500"/>
          </a:xfrm>
          <a:prstGeom prst="rect">
            <a:avLst/>
          </a:prstGeom>
          <a:noFill/>
          <a:ln>
            <a:noFill/>
          </a:ln>
        </p:spPr>
      </p:pic>
      <p:sp>
        <p:nvSpPr>
          <p:cNvPr id="680" name="Google Shape;680;p39"/>
          <p:cNvSpPr txBox="1">
            <a:spLocks noGrp="1"/>
          </p:cNvSpPr>
          <p:nvPr>
            <p:ph type="title"/>
          </p:nvPr>
        </p:nvSpPr>
        <p:spPr>
          <a:xfrm>
            <a:off x="457200" y="210312"/>
            <a:ext cx="8229600" cy="857400"/>
          </a:xfrm>
          <a:prstGeom prst="rect">
            <a:avLst/>
          </a:prstGeom>
          <a:noFill/>
          <a:ln>
            <a:noFill/>
          </a:ln>
          <a:effectLst>
            <a:outerShdw blurRad="57150" dist="38100" dir="6540000" algn="bl" rotWithShape="0">
              <a:srgbClr val="B7B7B7">
                <a:alpha val="49019"/>
              </a:srgbClr>
            </a:outerShdw>
          </a:effectLst>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solidFill>
                  <a:srgbClr val="FFFFFF"/>
                </a:solidFill>
              </a:rPr>
              <a:t>Other Tasks</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24"/>
        <p:cNvGrpSpPr/>
        <p:nvPr/>
      </p:nvGrpSpPr>
      <p:grpSpPr>
        <a:xfrm>
          <a:off x="0" y="0"/>
          <a:ext cx="0" cy="0"/>
          <a:chOff x="0" y="0"/>
          <a:chExt cx="0" cy="0"/>
        </a:xfrm>
      </p:grpSpPr>
      <p:sp>
        <p:nvSpPr>
          <p:cNvPr id="225" name="Google Shape;225;p4"/>
          <p:cNvSpPr txBox="1"/>
          <p:nvPr/>
        </p:nvSpPr>
        <p:spPr>
          <a:xfrm>
            <a:off x="6302250" y="3956075"/>
            <a:ext cx="2235000" cy="765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1155C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1155CC"/>
                </a:solidFill>
                <a:latin typeface="Calibri"/>
                <a:ea typeface="Calibri"/>
                <a:cs typeface="Calibri"/>
                <a:sym typeface="Calibri"/>
              </a:rPr>
              <a:t>2020</a:t>
            </a:r>
            <a:endParaRPr sz="2000" b="0" i="0" u="none" strike="noStrike" cap="none">
              <a:solidFill>
                <a:srgbClr val="1155C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1155CC"/>
              </a:solidFill>
              <a:latin typeface="Calibri"/>
              <a:ea typeface="Calibri"/>
              <a:cs typeface="Calibri"/>
              <a:sym typeface="Calibri"/>
            </a:endParaRPr>
          </a:p>
        </p:txBody>
      </p:sp>
      <p:sp>
        <p:nvSpPr>
          <p:cNvPr id="226" name="Google Shape;226;p4"/>
          <p:cNvSpPr txBox="1"/>
          <p:nvPr/>
        </p:nvSpPr>
        <p:spPr>
          <a:xfrm>
            <a:off x="3454575" y="3956075"/>
            <a:ext cx="2235000" cy="765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1155C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1155CC"/>
                </a:solidFill>
                <a:latin typeface="Calibri"/>
                <a:ea typeface="Calibri"/>
                <a:cs typeface="Calibri"/>
                <a:sym typeface="Calibri"/>
              </a:rPr>
              <a:t>2019</a:t>
            </a:r>
            <a:endParaRPr sz="2000" b="0" i="0" u="none" strike="noStrike" cap="none">
              <a:solidFill>
                <a:srgbClr val="1155C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1155CC"/>
              </a:solidFill>
              <a:latin typeface="Calibri"/>
              <a:ea typeface="Calibri"/>
              <a:cs typeface="Calibri"/>
              <a:sym typeface="Calibri"/>
            </a:endParaRPr>
          </a:p>
        </p:txBody>
      </p:sp>
      <p:sp>
        <p:nvSpPr>
          <p:cNvPr id="227" name="Google Shape;227;p4"/>
          <p:cNvSpPr txBox="1"/>
          <p:nvPr/>
        </p:nvSpPr>
        <p:spPr>
          <a:xfrm>
            <a:off x="606900" y="3956000"/>
            <a:ext cx="2235000" cy="7653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1155C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1155CC"/>
                </a:solidFill>
                <a:latin typeface="Calibri"/>
                <a:ea typeface="Calibri"/>
                <a:cs typeface="Calibri"/>
                <a:sym typeface="Calibri"/>
              </a:rPr>
              <a:t>2018</a:t>
            </a:r>
            <a:endParaRPr sz="2000" b="0" i="0" u="none" strike="noStrike" cap="none">
              <a:solidFill>
                <a:srgbClr val="1155C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p:txBody>
      </p:sp>
      <p:grpSp>
        <p:nvGrpSpPr>
          <p:cNvPr id="228" name="Google Shape;228;p4"/>
          <p:cNvGrpSpPr/>
          <p:nvPr/>
        </p:nvGrpSpPr>
        <p:grpSpPr>
          <a:xfrm>
            <a:off x="715717" y="278117"/>
            <a:ext cx="7694606" cy="2464838"/>
            <a:chOff x="181125" y="718775"/>
            <a:chExt cx="8759797" cy="2738100"/>
          </a:xfrm>
        </p:grpSpPr>
        <p:pic>
          <p:nvPicPr>
            <p:cNvPr id="229" name="Google Shape;229;p4" descr="D:\admin\Desktop\資訊學程\活動\106上\Dr .TAN軟工合作\Dr. Tan class.jpg"/>
            <p:cNvPicPr preferRelativeResize="0"/>
            <p:nvPr/>
          </p:nvPicPr>
          <p:blipFill rotWithShape="1">
            <a:blip r:embed="rId3">
              <a:alphaModFix/>
            </a:blip>
            <a:srcRect t="15775"/>
            <a:stretch/>
          </p:blipFill>
          <p:spPr>
            <a:xfrm>
              <a:off x="181125" y="718775"/>
              <a:ext cx="4081300" cy="2738100"/>
            </a:xfrm>
            <a:prstGeom prst="rect">
              <a:avLst/>
            </a:prstGeom>
            <a:noFill/>
            <a:ln>
              <a:noFill/>
            </a:ln>
          </p:spPr>
        </p:pic>
        <p:pic>
          <p:nvPicPr>
            <p:cNvPr id="230" name="Google Shape;230;p4" descr="D:\admin\Desktop\資訊學程\活動\106下\Dr. Tan來訪\20180524_161300.jpg"/>
            <p:cNvPicPr preferRelativeResize="0"/>
            <p:nvPr/>
          </p:nvPicPr>
          <p:blipFill rotWithShape="1">
            <a:blip r:embed="rId4">
              <a:alphaModFix/>
            </a:blip>
            <a:srcRect/>
            <a:stretch/>
          </p:blipFill>
          <p:spPr>
            <a:xfrm>
              <a:off x="4262423" y="718775"/>
              <a:ext cx="4678499" cy="2738100"/>
            </a:xfrm>
            <a:prstGeom prst="rect">
              <a:avLst/>
            </a:prstGeom>
            <a:noFill/>
            <a:ln>
              <a:noFill/>
            </a:ln>
          </p:spPr>
        </p:pic>
      </p:grpSp>
      <p:pic>
        <p:nvPicPr>
          <p:cNvPr id="231" name="Google Shape;231;p4" descr="校徽.gif"/>
          <p:cNvPicPr preferRelativeResize="0"/>
          <p:nvPr/>
        </p:nvPicPr>
        <p:blipFill rotWithShape="1">
          <a:blip r:embed="rId5">
            <a:alphaModFix/>
          </a:blip>
          <a:srcRect/>
          <a:stretch/>
        </p:blipFill>
        <p:spPr>
          <a:xfrm>
            <a:off x="2076612" y="3068762"/>
            <a:ext cx="765175" cy="765175"/>
          </a:xfrm>
          <a:prstGeom prst="rect">
            <a:avLst/>
          </a:prstGeom>
          <a:noFill/>
          <a:ln>
            <a:noFill/>
          </a:ln>
        </p:spPr>
      </p:pic>
      <p:pic>
        <p:nvPicPr>
          <p:cNvPr id="232" name="Google Shape;232;p4"/>
          <p:cNvPicPr preferRelativeResize="0"/>
          <p:nvPr/>
        </p:nvPicPr>
        <p:blipFill rotWithShape="1">
          <a:blip r:embed="rId6">
            <a:alphaModFix/>
          </a:blip>
          <a:srcRect/>
          <a:stretch/>
        </p:blipFill>
        <p:spPr>
          <a:xfrm>
            <a:off x="606600" y="3036250"/>
            <a:ext cx="857400" cy="857400"/>
          </a:xfrm>
          <a:prstGeom prst="rect">
            <a:avLst/>
          </a:prstGeom>
          <a:noFill/>
          <a:ln>
            <a:noFill/>
          </a:ln>
        </p:spPr>
      </p:pic>
      <p:pic>
        <p:nvPicPr>
          <p:cNvPr id="233" name="Google Shape;233;p4" descr="校徽.gif"/>
          <p:cNvPicPr preferRelativeResize="0"/>
          <p:nvPr/>
        </p:nvPicPr>
        <p:blipFill rotWithShape="1">
          <a:blip r:embed="rId5">
            <a:alphaModFix/>
          </a:blip>
          <a:srcRect/>
          <a:stretch/>
        </p:blipFill>
        <p:spPr>
          <a:xfrm>
            <a:off x="4924387" y="3060650"/>
            <a:ext cx="765175" cy="765175"/>
          </a:xfrm>
          <a:prstGeom prst="rect">
            <a:avLst/>
          </a:prstGeom>
          <a:noFill/>
          <a:ln>
            <a:noFill/>
          </a:ln>
        </p:spPr>
      </p:pic>
      <p:pic>
        <p:nvPicPr>
          <p:cNvPr id="234" name="Google Shape;234;p4"/>
          <p:cNvPicPr preferRelativeResize="0"/>
          <p:nvPr/>
        </p:nvPicPr>
        <p:blipFill rotWithShape="1">
          <a:blip r:embed="rId6">
            <a:alphaModFix/>
          </a:blip>
          <a:srcRect/>
          <a:stretch/>
        </p:blipFill>
        <p:spPr>
          <a:xfrm>
            <a:off x="3454375" y="3014538"/>
            <a:ext cx="857400" cy="857400"/>
          </a:xfrm>
          <a:prstGeom prst="rect">
            <a:avLst/>
          </a:prstGeom>
          <a:noFill/>
          <a:ln>
            <a:noFill/>
          </a:ln>
        </p:spPr>
      </p:pic>
      <p:pic>
        <p:nvPicPr>
          <p:cNvPr id="235" name="Google Shape;235;p4" descr="校徽.gif"/>
          <p:cNvPicPr preferRelativeResize="0"/>
          <p:nvPr/>
        </p:nvPicPr>
        <p:blipFill rotWithShape="1">
          <a:blip r:embed="rId5">
            <a:alphaModFix/>
          </a:blip>
          <a:srcRect/>
          <a:stretch/>
        </p:blipFill>
        <p:spPr>
          <a:xfrm>
            <a:off x="7772162" y="3060650"/>
            <a:ext cx="765175" cy="765175"/>
          </a:xfrm>
          <a:prstGeom prst="rect">
            <a:avLst/>
          </a:prstGeom>
          <a:noFill/>
          <a:ln>
            <a:noFill/>
          </a:ln>
        </p:spPr>
      </p:pic>
      <p:pic>
        <p:nvPicPr>
          <p:cNvPr id="236" name="Google Shape;236;p4"/>
          <p:cNvPicPr preferRelativeResize="0"/>
          <p:nvPr/>
        </p:nvPicPr>
        <p:blipFill rotWithShape="1">
          <a:blip r:embed="rId6">
            <a:alphaModFix/>
          </a:blip>
          <a:srcRect/>
          <a:stretch/>
        </p:blipFill>
        <p:spPr>
          <a:xfrm>
            <a:off x="6302150" y="3014538"/>
            <a:ext cx="857400" cy="857400"/>
          </a:xfrm>
          <a:prstGeom prst="rect">
            <a:avLst/>
          </a:prstGeom>
          <a:noFill/>
          <a:ln>
            <a:noFill/>
          </a:ln>
        </p:spPr>
      </p:pic>
      <p:sp>
        <p:nvSpPr>
          <p:cNvPr id="237" name="Google Shape;237;p4"/>
          <p:cNvSpPr txBox="1"/>
          <p:nvPr/>
        </p:nvSpPr>
        <p:spPr>
          <a:xfrm>
            <a:off x="652650" y="3956000"/>
            <a:ext cx="765300" cy="384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v 1.0</a:t>
            </a:r>
            <a:endParaRPr sz="20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238" name="Google Shape;238;p4"/>
          <p:cNvSpPr txBox="1"/>
          <p:nvPr/>
        </p:nvSpPr>
        <p:spPr>
          <a:xfrm>
            <a:off x="2076538" y="3956000"/>
            <a:ext cx="765300" cy="384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v 1.1</a:t>
            </a:r>
            <a:endParaRPr sz="20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239" name="Google Shape;239;p4"/>
          <p:cNvSpPr txBox="1"/>
          <p:nvPr/>
        </p:nvSpPr>
        <p:spPr>
          <a:xfrm>
            <a:off x="3454375" y="3942400"/>
            <a:ext cx="765300" cy="384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v 2.0</a:t>
            </a:r>
            <a:endParaRPr sz="20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240" name="Google Shape;240;p4"/>
          <p:cNvSpPr txBox="1"/>
          <p:nvPr/>
        </p:nvSpPr>
        <p:spPr>
          <a:xfrm>
            <a:off x="4924313" y="3942400"/>
            <a:ext cx="765300" cy="384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v 2.1</a:t>
            </a:r>
            <a:endParaRPr sz="20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241" name="Google Shape;241;p4"/>
          <p:cNvSpPr txBox="1"/>
          <p:nvPr/>
        </p:nvSpPr>
        <p:spPr>
          <a:xfrm>
            <a:off x="6302150" y="3942400"/>
            <a:ext cx="765300" cy="384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v 3.0</a:t>
            </a:r>
            <a:endParaRPr sz="20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242" name="Google Shape;242;p4"/>
          <p:cNvSpPr txBox="1"/>
          <p:nvPr/>
        </p:nvSpPr>
        <p:spPr>
          <a:xfrm>
            <a:off x="7772100" y="3942388"/>
            <a:ext cx="765300" cy="384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v 3.1</a:t>
            </a:r>
            <a:endParaRPr sz="20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243" name="Google Shape;243;p4"/>
          <p:cNvSpPr/>
          <p:nvPr/>
        </p:nvSpPr>
        <p:spPr>
          <a:xfrm>
            <a:off x="1571100" y="3306450"/>
            <a:ext cx="398400" cy="289800"/>
          </a:xfrm>
          <a:prstGeom prst="rightArrow">
            <a:avLst>
              <a:gd name="adj1" fmla="val 50000"/>
              <a:gd name="adj2" fmla="val 50000"/>
            </a:avLst>
          </a:prstGeom>
          <a:solidFill>
            <a:srgbClr val="1155CC"/>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1155CC"/>
              </a:solidFill>
              <a:latin typeface="Calibri"/>
              <a:ea typeface="Calibri"/>
              <a:cs typeface="Calibri"/>
              <a:sym typeface="Calibri"/>
            </a:endParaRPr>
          </a:p>
        </p:txBody>
      </p:sp>
      <p:sp>
        <p:nvSpPr>
          <p:cNvPr id="244" name="Google Shape;244;p4"/>
          <p:cNvSpPr/>
          <p:nvPr/>
        </p:nvSpPr>
        <p:spPr>
          <a:xfrm>
            <a:off x="2948875" y="3306450"/>
            <a:ext cx="398400" cy="289800"/>
          </a:xfrm>
          <a:prstGeom prst="rightArrow">
            <a:avLst>
              <a:gd name="adj1" fmla="val 50000"/>
              <a:gd name="adj2" fmla="val 50000"/>
            </a:avLst>
          </a:prstGeom>
          <a:solidFill>
            <a:srgbClr val="1155CC"/>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1155CC"/>
              </a:solidFill>
              <a:latin typeface="Calibri"/>
              <a:ea typeface="Calibri"/>
              <a:cs typeface="Calibri"/>
              <a:sym typeface="Calibri"/>
            </a:endParaRPr>
          </a:p>
        </p:txBody>
      </p:sp>
      <p:sp>
        <p:nvSpPr>
          <p:cNvPr id="245" name="Google Shape;245;p4"/>
          <p:cNvSpPr/>
          <p:nvPr/>
        </p:nvSpPr>
        <p:spPr>
          <a:xfrm>
            <a:off x="4418875" y="3320050"/>
            <a:ext cx="398400" cy="289800"/>
          </a:xfrm>
          <a:prstGeom prst="rightArrow">
            <a:avLst>
              <a:gd name="adj1" fmla="val 50000"/>
              <a:gd name="adj2" fmla="val 50000"/>
            </a:avLst>
          </a:prstGeom>
          <a:solidFill>
            <a:srgbClr val="1155CC"/>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1155CC"/>
              </a:solidFill>
              <a:latin typeface="Calibri"/>
              <a:ea typeface="Calibri"/>
              <a:cs typeface="Calibri"/>
              <a:sym typeface="Calibri"/>
            </a:endParaRPr>
          </a:p>
        </p:txBody>
      </p:sp>
      <p:sp>
        <p:nvSpPr>
          <p:cNvPr id="246" name="Google Shape;246;p4"/>
          <p:cNvSpPr/>
          <p:nvPr/>
        </p:nvSpPr>
        <p:spPr>
          <a:xfrm>
            <a:off x="5796650" y="3320050"/>
            <a:ext cx="398400" cy="289800"/>
          </a:xfrm>
          <a:prstGeom prst="rightArrow">
            <a:avLst>
              <a:gd name="adj1" fmla="val 50000"/>
              <a:gd name="adj2" fmla="val 50000"/>
            </a:avLst>
          </a:prstGeom>
          <a:solidFill>
            <a:srgbClr val="1155CC"/>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1155CC"/>
              </a:solidFill>
              <a:latin typeface="Calibri"/>
              <a:ea typeface="Calibri"/>
              <a:cs typeface="Calibri"/>
              <a:sym typeface="Calibri"/>
            </a:endParaRPr>
          </a:p>
        </p:txBody>
      </p:sp>
      <p:sp>
        <p:nvSpPr>
          <p:cNvPr id="247" name="Google Shape;247;p4"/>
          <p:cNvSpPr/>
          <p:nvPr/>
        </p:nvSpPr>
        <p:spPr>
          <a:xfrm>
            <a:off x="7304100" y="3320050"/>
            <a:ext cx="398400" cy="289800"/>
          </a:xfrm>
          <a:prstGeom prst="rightArrow">
            <a:avLst>
              <a:gd name="adj1" fmla="val 50000"/>
              <a:gd name="adj2" fmla="val 50000"/>
            </a:avLst>
          </a:prstGeom>
          <a:solidFill>
            <a:srgbClr val="1155CC"/>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1155CC"/>
              </a:solidFill>
              <a:latin typeface="Calibri"/>
              <a:ea typeface="Calibri"/>
              <a:cs typeface="Calibri"/>
              <a:sym typeface="Calibri"/>
            </a:endParaRPr>
          </a:p>
        </p:txBody>
      </p:sp>
      <p:pic>
        <p:nvPicPr>
          <p:cNvPr id="248" name="Google Shape;248;p4"/>
          <p:cNvPicPr preferRelativeResize="0"/>
          <p:nvPr/>
        </p:nvPicPr>
        <p:blipFill rotWithShape="1">
          <a:blip r:embed="rId7">
            <a:alphaModFix/>
          </a:blip>
          <a:srcRect t="19523"/>
          <a:stretch/>
        </p:blipFill>
        <p:spPr>
          <a:xfrm>
            <a:off x="4326650" y="278125"/>
            <a:ext cx="4083674" cy="24648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40"/>
          <p:cNvSpPr txBox="1">
            <a:spLocks noGrp="1"/>
          </p:cNvSpPr>
          <p:nvPr>
            <p:ph type="body" idx="1"/>
          </p:nvPr>
        </p:nvSpPr>
        <p:spPr>
          <a:xfrm>
            <a:off x="4572000" y="1200150"/>
            <a:ext cx="4114800" cy="33945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The server runs Python code responsible for generating the graphs and PDF file for reports.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Uses Matplotlib to generate graphs based on the selected resident ID and range of dates.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40"/>
          <p:cNvSpPr/>
          <p:nvPr/>
        </p:nvSpPr>
        <p:spPr>
          <a:xfrm>
            <a:off x="1606300" y="1419700"/>
            <a:ext cx="91500" cy="92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40"/>
          <p:cNvSpPr/>
          <p:nvPr/>
        </p:nvSpPr>
        <p:spPr>
          <a:xfrm>
            <a:off x="1454475" y="1419700"/>
            <a:ext cx="91500" cy="92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40"/>
          <p:cNvSpPr txBox="1">
            <a:spLocks noGrp="1"/>
          </p:cNvSpPr>
          <p:nvPr>
            <p:ph type="title"/>
          </p:nvPr>
        </p:nvSpPr>
        <p:spPr>
          <a:xfrm>
            <a:off x="495250" y="266035"/>
            <a:ext cx="8229600" cy="857400"/>
          </a:xfrm>
          <a:prstGeom prst="rect">
            <a:avLst/>
          </a:prstGeom>
          <a:solidFill>
            <a:srgbClr val="D9D9D9"/>
          </a:solidFill>
          <a:ln>
            <a:noFill/>
          </a:ln>
        </p:spPr>
        <p:txBody>
          <a:bodyPr spcFirstLastPara="1" wrap="square" lIns="91425" tIns="91425" rIns="91425" bIns="91425" anchor="ctr" anchorCtr="0">
            <a:noAutofit/>
          </a:bodyPr>
          <a:lstStyle/>
          <a:p>
            <a:pPr marL="45720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CC0000"/>
                </a:solidFill>
                <a:latin typeface="Calibri"/>
                <a:ea typeface="Calibri"/>
                <a:cs typeface="Calibri"/>
                <a:sym typeface="Calibri"/>
              </a:rPr>
              <a:t>Setup server to run Back-End code</a:t>
            </a:r>
            <a:endParaRPr sz="3600" b="0" i="0" u="none" strike="noStrike" cap="none">
              <a:solidFill>
                <a:srgbClr val="CC0000"/>
              </a:solidFill>
              <a:latin typeface="Arial"/>
              <a:ea typeface="Arial"/>
              <a:cs typeface="Arial"/>
              <a:sym typeface="Arial"/>
            </a:endParaRPr>
          </a:p>
        </p:txBody>
      </p:sp>
      <p:pic>
        <p:nvPicPr>
          <p:cNvPr id="689" name="Google Shape;689;p40"/>
          <p:cNvPicPr preferRelativeResize="0"/>
          <p:nvPr/>
        </p:nvPicPr>
        <p:blipFill rotWithShape="1">
          <a:blip r:embed="rId3">
            <a:alphaModFix/>
          </a:blip>
          <a:srcRect/>
          <a:stretch/>
        </p:blipFill>
        <p:spPr>
          <a:xfrm>
            <a:off x="536525" y="299025"/>
            <a:ext cx="791401" cy="791401"/>
          </a:xfrm>
          <a:prstGeom prst="rect">
            <a:avLst/>
          </a:prstGeom>
          <a:noFill/>
          <a:ln>
            <a:noFill/>
          </a:ln>
        </p:spPr>
      </p:pic>
      <p:pic>
        <p:nvPicPr>
          <p:cNvPr id="690" name="Google Shape;690;p40"/>
          <p:cNvPicPr preferRelativeResize="0"/>
          <p:nvPr/>
        </p:nvPicPr>
        <p:blipFill rotWithShape="1">
          <a:blip r:embed="rId4">
            <a:alphaModFix/>
          </a:blip>
          <a:srcRect l="20784" r="20169"/>
          <a:stretch/>
        </p:blipFill>
        <p:spPr>
          <a:xfrm>
            <a:off x="536526" y="1263300"/>
            <a:ext cx="3903130" cy="3718273"/>
          </a:xfrm>
          <a:prstGeom prst="rect">
            <a:avLst/>
          </a:prstGeom>
          <a:noFill/>
          <a:ln>
            <a:noFill/>
          </a:ln>
        </p:spPr>
      </p:pic>
      <p:pic>
        <p:nvPicPr>
          <p:cNvPr id="691" name="Google Shape;691;p40"/>
          <p:cNvPicPr preferRelativeResize="0"/>
          <p:nvPr/>
        </p:nvPicPr>
        <p:blipFill rotWithShape="1">
          <a:blip r:embed="rId5">
            <a:alphaModFix/>
          </a:blip>
          <a:srcRect/>
          <a:stretch/>
        </p:blipFill>
        <p:spPr>
          <a:xfrm>
            <a:off x="4684250" y="3434295"/>
            <a:ext cx="4459750" cy="1427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41"/>
          <p:cNvSpPr/>
          <p:nvPr/>
        </p:nvSpPr>
        <p:spPr>
          <a:xfrm>
            <a:off x="1606300" y="1419700"/>
            <a:ext cx="91500" cy="92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41"/>
          <p:cNvSpPr/>
          <p:nvPr/>
        </p:nvSpPr>
        <p:spPr>
          <a:xfrm>
            <a:off x="1454475" y="1419700"/>
            <a:ext cx="91500" cy="92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8" name="Google Shape;698;p41"/>
          <p:cNvPicPr preferRelativeResize="0"/>
          <p:nvPr/>
        </p:nvPicPr>
        <p:blipFill rotWithShape="1">
          <a:blip r:embed="rId3">
            <a:alphaModFix/>
          </a:blip>
          <a:srcRect/>
          <a:stretch/>
        </p:blipFill>
        <p:spPr>
          <a:xfrm>
            <a:off x="1392559" y="105300"/>
            <a:ext cx="6358875" cy="4932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42"/>
          <p:cNvSpPr/>
          <p:nvPr/>
        </p:nvSpPr>
        <p:spPr>
          <a:xfrm>
            <a:off x="1606300" y="1419700"/>
            <a:ext cx="91500" cy="92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42"/>
          <p:cNvSpPr/>
          <p:nvPr/>
        </p:nvSpPr>
        <p:spPr>
          <a:xfrm>
            <a:off x="1454475" y="1419700"/>
            <a:ext cx="91500" cy="92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5" name="Google Shape;705;p42"/>
          <p:cNvPicPr preferRelativeResize="0"/>
          <p:nvPr/>
        </p:nvPicPr>
        <p:blipFill rotWithShape="1">
          <a:blip r:embed="rId3">
            <a:alphaModFix/>
          </a:blip>
          <a:srcRect/>
          <a:stretch/>
        </p:blipFill>
        <p:spPr>
          <a:xfrm>
            <a:off x="1186888" y="152400"/>
            <a:ext cx="6770218" cy="483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43"/>
          <p:cNvSpPr txBox="1">
            <a:spLocks noGrp="1"/>
          </p:cNvSpPr>
          <p:nvPr>
            <p:ph type="title"/>
          </p:nvPr>
        </p:nvSpPr>
        <p:spPr>
          <a:xfrm>
            <a:off x="457200" y="210312"/>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t>BROWSER TEAM</a:t>
            </a:r>
            <a:endParaRPr/>
          </a:p>
        </p:txBody>
      </p:sp>
      <p:grpSp>
        <p:nvGrpSpPr>
          <p:cNvPr id="711" name="Google Shape;711;p43"/>
          <p:cNvGrpSpPr/>
          <p:nvPr/>
        </p:nvGrpSpPr>
        <p:grpSpPr>
          <a:xfrm>
            <a:off x="3200391" y="1432980"/>
            <a:ext cx="2743200" cy="2743200"/>
            <a:chOff x="851050" y="4527925"/>
            <a:chExt cx="1371600" cy="1371600"/>
          </a:xfrm>
        </p:grpSpPr>
        <p:sp>
          <p:nvSpPr>
            <p:cNvPr id="712" name="Google Shape;712;p43"/>
            <p:cNvSpPr/>
            <p:nvPr/>
          </p:nvSpPr>
          <p:spPr>
            <a:xfrm>
              <a:off x="851050" y="4527925"/>
              <a:ext cx="1371600" cy="1371600"/>
            </a:xfrm>
            <a:prstGeom prst="ellipse">
              <a:avLst/>
            </a:prstGeom>
            <a:noFill/>
            <a:ln w="1524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43"/>
            <p:cNvSpPr/>
            <p:nvPr/>
          </p:nvSpPr>
          <p:spPr>
            <a:xfrm>
              <a:off x="1127850" y="4527925"/>
              <a:ext cx="764400" cy="1371600"/>
            </a:xfrm>
            <a:prstGeom prst="arc">
              <a:avLst>
                <a:gd name="adj1" fmla="val 16200000"/>
                <a:gd name="adj2" fmla="val 5394363"/>
              </a:avLst>
            </a:prstGeom>
            <a:noFill/>
            <a:ln w="1524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43"/>
            <p:cNvSpPr/>
            <p:nvPr/>
          </p:nvSpPr>
          <p:spPr>
            <a:xfrm flipH="1">
              <a:off x="1168950" y="4527925"/>
              <a:ext cx="723300" cy="1371600"/>
            </a:xfrm>
            <a:prstGeom prst="arc">
              <a:avLst>
                <a:gd name="adj1" fmla="val 16200000"/>
                <a:gd name="adj2" fmla="val 5394363"/>
              </a:avLst>
            </a:prstGeom>
            <a:noFill/>
            <a:ln w="1524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15" name="Google Shape;715;p43"/>
            <p:cNvCxnSpPr>
              <a:stCxn id="712" idx="2"/>
              <a:endCxn id="712" idx="6"/>
            </p:cNvCxnSpPr>
            <p:nvPr/>
          </p:nvCxnSpPr>
          <p:spPr>
            <a:xfrm>
              <a:off x="851050" y="5213725"/>
              <a:ext cx="1371600" cy="0"/>
            </a:xfrm>
            <a:prstGeom prst="straightConnector1">
              <a:avLst/>
            </a:prstGeom>
            <a:noFill/>
            <a:ln w="152400" cap="flat" cmpd="sng">
              <a:solidFill>
                <a:srgbClr val="F1C232"/>
              </a:solidFill>
              <a:prstDash val="solid"/>
              <a:round/>
              <a:headEnd type="none" w="sm" len="sm"/>
              <a:tailEnd type="none" w="sm" len="sm"/>
            </a:ln>
          </p:spPr>
        </p:cxnSp>
        <p:cxnSp>
          <p:nvCxnSpPr>
            <p:cNvPr id="716" name="Google Shape;716;p43"/>
            <p:cNvCxnSpPr/>
            <p:nvPr/>
          </p:nvCxnSpPr>
          <p:spPr>
            <a:xfrm flipH="1">
              <a:off x="1523400" y="4527925"/>
              <a:ext cx="2100" cy="1371600"/>
            </a:xfrm>
            <a:prstGeom prst="straightConnector1">
              <a:avLst/>
            </a:prstGeom>
            <a:noFill/>
            <a:ln w="152400" cap="flat" cmpd="sng">
              <a:solidFill>
                <a:srgbClr val="F1C232"/>
              </a:solidFill>
              <a:prstDash val="solid"/>
              <a:round/>
              <a:headEnd type="none" w="sm" len="sm"/>
              <a:tailEnd type="none" w="sm" len="sm"/>
            </a:ln>
          </p:spPr>
        </p:cxnSp>
        <p:cxnSp>
          <p:nvCxnSpPr>
            <p:cNvPr id="717" name="Google Shape;717;p43"/>
            <p:cNvCxnSpPr/>
            <p:nvPr/>
          </p:nvCxnSpPr>
          <p:spPr>
            <a:xfrm rot="10800000" flipH="1">
              <a:off x="948150" y="4858375"/>
              <a:ext cx="1183500" cy="4200"/>
            </a:xfrm>
            <a:prstGeom prst="straightConnector1">
              <a:avLst/>
            </a:prstGeom>
            <a:noFill/>
            <a:ln w="152400" cap="flat" cmpd="sng">
              <a:solidFill>
                <a:srgbClr val="F1C232"/>
              </a:solidFill>
              <a:prstDash val="solid"/>
              <a:round/>
              <a:headEnd type="none" w="sm" len="sm"/>
              <a:tailEnd type="none" w="sm" len="sm"/>
            </a:ln>
          </p:spPr>
        </p:cxnSp>
        <p:cxnSp>
          <p:nvCxnSpPr>
            <p:cNvPr id="718" name="Google Shape;718;p43"/>
            <p:cNvCxnSpPr/>
            <p:nvPr/>
          </p:nvCxnSpPr>
          <p:spPr>
            <a:xfrm rot="10800000" flipH="1">
              <a:off x="952275" y="5546225"/>
              <a:ext cx="1189800" cy="4200"/>
            </a:xfrm>
            <a:prstGeom prst="straightConnector1">
              <a:avLst/>
            </a:prstGeom>
            <a:noFill/>
            <a:ln w="152400" cap="flat" cmpd="sng">
              <a:solidFill>
                <a:srgbClr val="F1C232"/>
              </a:solidFill>
              <a:prstDash val="solid"/>
              <a:round/>
              <a:headEnd type="none" w="sm" len="sm"/>
              <a:tailEnd type="none" w="sm" len="sm"/>
            </a:ln>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Google Shape;723;p44"/>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724" name="Google Shape;724;p44"/>
          <p:cNvPicPr preferRelativeResize="0"/>
          <p:nvPr/>
        </p:nvPicPr>
        <p:blipFill rotWithShape="1">
          <a:blip r:embed="rId4">
            <a:alphaModFix/>
          </a:blip>
          <a:srcRect/>
          <a:stretch/>
        </p:blipFill>
        <p:spPr>
          <a:xfrm>
            <a:off x="198250" y="260300"/>
            <a:ext cx="3525000" cy="857400"/>
          </a:xfrm>
          <a:prstGeom prst="rect">
            <a:avLst/>
          </a:prstGeom>
          <a:noFill/>
          <a:ln>
            <a:noFill/>
          </a:ln>
        </p:spPr>
      </p:pic>
      <p:pic>
        <p:nvPicPr>
          <p:cNvPr id="725" name="Google Shape;725;p44"/>
          <p:cNvPicPr preferRelativeResize="0"/>
          <p:nvPr/>
        </p:nvPicPr>
        <p:blipFill rotWithShape="1">
          <a:blip r:embed="rId5">
            <a:alphaModFix/>
          </a:blip>
          <a:srcRect/>
          <a:stretch/>
        </p:blipFill>
        <p:spPr>
          <a:xfrm>
            <a:off x="198250" y="1063375"/>
            <a:ext cx="8654975" cy="3592600"/>
          </a:xfrm>
          <a:prstGeom prst="rect">
            <a:avLst/>
          </a:prstGeom>
          <a:noFill/>
          <a:ln>
            <a:noFill/>
          </a:ln>
        </p:spPr>
      </p:pic>
      <p:sp>
        <p:nvSpPr>
          <p:cNvPr id="726" name="Google Shape;726;p44"/>
          <p:cNvSpPr txBox="1">
            <a:spLocks noGrp="1"/>
          </p:cNvSpPr>
          <p:nvPr>
            <p:ph type="body" idx="1"/>
          </p:nvPr>
        </p:nvSpPr>
        <p:spPr>
          <a:xfrm>
            <a:off x="198250" y="344750"/>
            <a:ext cx="3525000" cy="6885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r>
              <a:rPr lang="en-US"/>
              <a:t>Tools &amp; Software</a:t>
            </a:r>
            <a:endParaRPr/>
          </a:p>
        </p:txBody>
      </p:sp>
      <p:sp>
        <p:nvSpPr>
          <p:cNvPr id="727" name="Google Shape;727;p44"/>
          <p:cNvSpPr txBox="1"/>
          <p:nvPr/>
        </p:nvSpPr>
        <p:spPr>
          <a:xfrm>
            <a:off x="5105566" y="1227890"/>
            <a:ext cx="3768600" cy="147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Tools &amp; Software</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Windows OS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Visual Studio code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Node.js deployment tools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Firebase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Language</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HTML</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CSS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Javascript</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jquery</a:t>
            </a:r>
            <a:endParaRPr sz="1400" b="0" i="0" u="none" strike="noStrike" cap="none">
              <a:solidFill>
                <a:srgbClr val="000000"/>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8" name="Google Shape;728;p44"/>
          <p:cNvGrpSpPr/>
          <p:nvPr/>
        </p:nvGrpSpPr>
        <p:grpSpPr>
          <a:xfrm>
            <a:off x="331825" y="1434174"/>
            <a:ext cx="4386294" cy="1063448"/>
            <a:chOff x="336862" y="1026274"/>
            <a:chExt cx="4150150" cy="914401"/>
          </a:xfrm>
        </p:grpSpPr>
        <p:pic>
          <p:nvPicPr>
            <p:cNvPr id="729" name="Google Shape;729;p44"/>
            <p:cNvPicPr preferRelativeResize="0"/>
            <p:nvPr/>
          </p:nvPicPr>
          <p:blipFill rotWithShape="1">
            <a:blip r:embed="rId6">
              <a:alphaModFix/>
            </a:blip>
            <a:srcRect/>
            <a:stretch/>
          </p:blipFill>
          <p:spPr>
            <a:xfrm>
              <a:off x="1261800" y="1026274"/>
              <a:ext cx="786426" cy="786426"/>
            </a:xfrm>
            <a:prstGeom prst="rect">
              <a:avLst/>
            </a:prstGeom>
            <a:noFill/>
            <a:ln>
              <a:noFill/>
            </a:ln>
          </p:spPr>
        </p:pic>
        <p:pic>
          <p:nvPicPr>
            <p:cNvPr id="730" name="Google Shape;730;p44"/>
            <p:cNvPicPr preferRelativeResize="0"/>
            <p:nvPr/>
          </p:nvPicPr>
          <p:blipFill rotWithShape="1">
            <a:blip r:embed="rId7">
              <a:alphaModFix/>
            </a:blip>
            <a:srcRect/>
            <a:stretch/>
          </p:blipFill>
          <p:spPr>
            <a:xfrm>
              <a:off x="3041087" y="1026274"/>
              <a:ext cx="1445925" cy="884424"/>
            </a:xfrm>
            <a:prstGeom prst="rect">
              <a:avLst/>
            </a:prstGeom>
            <a:noFill/>
            <a:ln>
              <a:noFill/>
            </a:ln>
          </p:spPr>
        </p:pic>
        <p:pic>
          <p:nvPicPr>
            <p:cNvPr id="731" name="Google Shape;731;p44"/>
            <p:cNvPicPr preferRelativeResize="0"/>
            <p:nvPr/>
          </p:nvPicPr>
          <p:blipFill rotWithShape="1">
            <a:blip r:embed="rId8">
              <a:alphaModFix/>
            </a:blip>
            <a:srcRect/>
            <a:stretch/>
          </p:blipFill>
          <p:spPr>
            <a:xfrm>
              <a:off x="336862" y="1026275"/>
              <a:ext cx="786426" cy="786426"/>
            </a:xfrm>
            <a:prstGeom prst="rect">
              <a:avLst/>
            </a:prstGeom>
            <a:noFill/>
            <a:ln>
              <a:noFill/>
            </a:ln>
          </p:spPr>
        </p:pic>
        <p:pic>
          <p:nvPicPr>
            <p:cNvPr id="732" name="Google Shape;732;p44"/>
            <p:cNvPicPr preferRelativeResize="0"/>
            <p:nvPr/>
          </p:nvPicPr>
          <p:blipFill rotWithShape="1">
            <a:blip r:embed="rId9">
              <a:alphaModFix/>
            </a:blip>
            <a:srcRect b="24012"/>
            <a:stretch/>
          </p:blipFill>
          <p:spPr>
            <a:xfrm>
              <a:off x="2186725" y="1026275"/>
              <a:ext cx="715850" cy="914400"/>
            </a:xfrm>
            <a:prstGeom prst="rect">
              <a:avLst/>
            </a:prstGeom>
            <a:noFill/>
            <a:ln>
              <a:noFill/>
            </a:ln>
          </p:spPr>
        </p:pic>
      </p:grpSp>
      <p:grpSp>
        <p:nvGrpSpPr>
          <p:cNvPr id="733" name="Google Shape;733;p44"/>
          <p:cNvGrpSpPr/>
          <p:nvPr/>
        </p:nvGrpSpPr>
        <p:grpSpPr>
          <a:xfrm>
            <a:off x="198254" y="2814096"/>
            <a:ext cx="4524885" cy="1172935"/>
            <a:chOff x="198347" y="3616101"/>
            <a:chExt cx="4306953" cy="1117933"/>
          </a:xfrm>
        </p:grpSpPr>
        <p:pic>
          <p:nvPicPr>
            <p:cNvPr id="734" name="Google Shape;734;p44"/>
            <p:cNvPicPr preferRelativeResize="0"/>
            <p:nvPr/>
          </p:nvPicPr>
          <p:blipFill rotWithShape="1">
            <a:blip r:embed="rId10">
              <a:alphaModFix/>
            </a:blip>
            <a:srcRect/>
            <a:stretch/>
          </p:blipFill>
          <p:spPr>
            <a:xfrm>
              <a:off x="2408250" y="3640000"/>
              <a:ext cx="914399" cy="1039550"/>
            </a:xfrm>
            <a:prstGeom prst="rect">
              <a:avLst/>
            </a:prstGeom>
            <a:noFill/>
            <a:ln>
              <a:noFill/>
            </a:ln>
          </p:spPr>
        </p:pic>
        <p:pic>
          <p:nvPicPr>
            <p:cNvPr id="735" name="Google Shape;735;p44"/>
            <p:cNvPicPr preferRelativeResize="0"/>
            <p:nvPr/>
          </p:nvPicPr>
          <p:blipFill rotWithShape="1">
            <a:blip r:embed="rId11">
              <a:alphaModFix/>
            </a:blip>
            <a:srcRect/>
            <a:stretch/>
          </p:blipFill>
          <p:spPr>
            <a:xfrm>
              <a:off x="198347" y="3628046"/>
              <a:ext cx="1105988" cy="1105988"/>
            </a:xfrm>
            <a:prstGeom prst="rect">
              <a:avLst/>
            </a:prstGeom>
            <a:noFill/>
            <a:ln>
              <a:noFill/>
            </a:ln>
          </p:spPr>
        </p:pic>
        <p:pic>
          <p:nvPicPr>
            <p:cNvPr id="736" name="Google Shape;736;p44"/>
            <p:cNvPicPr preferRelativeResize="0"/>
            <p:nvPr/>
          </p:nvPicPr>
          <p:blipFill rotWithShape="1">
            <a:blip r:embed="rId12">
              <a:alphaModFix/>
            </a:blip>
            <a:srcRect/>
            <a:stretch/>
          </p:blipFill>
          <p:spPr>
            <a:xfrm>
              <a:off x="3441850" y="3616101"/>
              <a:ext cx="1063450" cy="1063450"/>
            </a:xfrm>
            <a:prstGeom prst="rect">
              <a:avLst/>
            </a:prstGeom>
            <a:noFill/>
            <a:ln>
              <a:noFill/>
            </a:ln>
          </p:spPr>
        </p:pic>
        <p:pic>
          <p:nvPicPr>
            <p:cNvPr id="737" name="Google Shape;737;p44"/>
            <p:cNvPicPr preferRelativeResize="0"/>
            <p:nvPr/>
          </p:nvPicPr>
          <p:blipFill rotWithShape="1">
            <a:blip r:embed="rId13">
              <a:alphaModFix/>
            </a:blip>
            <a:srcRect/>
            <a:stretch/>
          </p:blipFill>
          <p:spPr>
            <a:xfrm>
              <a:off x="1225600" y="3628050"/>
              <a:ext cx="1063450" cy="106345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5"/>
          <p:cNvSpPr txBox="1"/>
          <p:nvPr/>
        </p:nvSpPr>
        <p:spPr>
          <a:xfrm>
            <a:off x="4713000" y="0"/>
            <a:ext cx="4431000" cy="5143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200" b="1" i="0" u="none" strike="noStrike" cap="none">
                <a:solidFill>
                  <a:schemeClr val="dk1"/>
                </a:solidFill>
                <a:latin typeface="Calibri"/>
                <a:ea typeface="Calibri"/>
                <a:cs typeface="Calibri"/>
                <a:sym typeface="Calibri"/>
              </a:rPr>
              <a:t>Users :</a:t>
            </a:r>
            <a:r>
              <a:rPr lang="en-US" sz="2200" b="0" i="0" u="none" strike="noStrike" cap="none">
                <a:solidFill>
                  <a:schemeClr val="dk1"/>
                </a:solidFill>
                <a:latin typeface="Calibri"/>
                <a:ea typeface="Calibri"/>
                <a:cs typeface="Calibri"/>
                <a:sym typeface="Calibri"/>
              </a:rPr>
              <a:t> </a:t>
            </a:r>
            <a:endParaRPr sz="2200" b="0" i="0" u="none" strike="noStrike" cap="none">
              <a:solidFill>
                <a:schemeClr val="dk1"/>
              </a:solidFill>
              <a:latin typeface="Calibri"/>
              <a:ea typeface="Calibri"/>
              <a:cs typeface="Calibri"/>
              <a:sym typeface="Calibri"/>
            </a:endParaRPr>
          </a:p>
          <a:p>
            <a:pPr marL="0" marR="0" lvl="0" indent="457200" algn="l" rtl="0">
              <a:lnSpc>
                <a:spcPct val="115000"/>
              </a:lnSpc>
              <a:spcBef>
                <a:spcPts val="0"/>
              </a:spcBef>
              <a:spcAft>
                <a:spcPts val="0"/>
              </a:spcAft>
              <a:buClr>
                <a:srgbClr val="000000"/>
              </a:buClr>
              <a:buSzPts val="2200"/>
              <a:buFont typeface="Arial"/>
              <a:buNone/>
            </a:pPr>
            <a:r>
              <a:rPr lang="en-US" sz="2200" b="0" i="0" u="none" strike="noStrike" cap="none">
                <a:solidFill>
                  <a:schemeClr val="dk1"/>
                </a:solidFill>
                <a:latin typeface="Calibri"/>
                <a:ea typeface="Calibri"/>
                <a:cs typeface="Calibri"/>
                <a:sym typeface="Calibri"/>
              </a:rPr>
              <a:t>Director and CNO</a:t>
            </a:r>
            <a:endParaRPr sz="2200" b="0" i="0" u="none" strike="noStrike" cap="none">
              <a:solidFill>
                <a:schemeClr val="dk1"/>
              </a:solidFill>
              <a:latin typeface="Calibri"/>
              <a:ea typeface="Calibri"/>
              <a:cs typeface="Calibri"/>
              <a:sym typeface="Calibri"/>
            </a:endParaRPr>
          </a:p>
          <a:p>
            <a:pPr marL="0" marR="0" lvl="0" indent="457200" algn="l" rtl="0">
              <a:lnSpc>
                <a:spcPct val="115000"/>
              </a:lnSpc>
              <a:spcBef>
                <a:spcPts val="0"/>
              </a:spcBef>
              <a:spcAft>
                <a:spcPts val="0"/>
              </a:spcAft>
              <a:buClr>
                <a:srgbClr val="000000"/>
              </a:buClr>
              <a:buSzPts val="2200"/>
              <a:buFont typeface="Arial"/>
              <a:buNone/>
            </a:pPr>
            <a:r>
              <a:rPr lang="en-US" sz="2200" b="0" i="0" u="none" strike="noStrike" cap="none">
                <a:solidFill>
                  <a:schemeClr val="dk1"/>
                </a:solidFill>
                <a:latin typeface="Calibri"/>
                <a:ea typeface="Calibri"/>
                <a:cs typeface="Calibri"/>
                <a:sym typeface="Calibri"/>
              </a:rPr>
              <a:t>IT admin</a:t>
            </a:r>
            <a:endParaRPr sz="22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r>
              <a:rPr lang="en-US" sz="2200" b="1" i="0" u="none" strike="noStrike" cap="none">
                <a:solidFill>
                  <a:schemeClr val="dk1"/>
                </a:solidFill>
                <a:latin typeface="Calibri"/>
                <a:ea typeface="Calibri"/>
                <a:cs typeface="Calibri"/>
                <a:sym typeface="Calibri"/>
              </a:rPr>
              <a:t>Focus : </a:t>
            </a:r>
            <a:endParaRPr sz="2200" b="0" i="0" u="none" strike="noStrike" cap="none">
              <a:solidFill>
                <a:schemeClr val="dk1"/>
              </a:solidFill>
              <a:latin typeface="Calibri"/>
              <a:ea typeface="Calibri"/>
              <a:cs typeface="Calibri"/>
              <a:sym typeface="Calibri"/>
            </a:endParaRPr>
          </a:p>
          <a:p>
            <a:pPr marL="914400" marR="0" lvl="0" indent="-368300" algn="l" rtl="0">
              <a:lnSpc>
                <a:spcPct val="115000"/>
              </a:lnSpc>
              <a:spcBef>
                <a:spcPts val="0"/>
              </a:spcBef>
              <a:spcAft>
                <a:spcPts val="0"/>
              </a:spcAft>
              <a:buClr>
                <a:schemeClr val="dk1"/>
              </a:buClr>
              <a:buSzPts val="2200"/>
              <a:buFont typeface="Calibri"/>
              <a:buChar char="●"/>
            </a:pPr>
            <a:r>
              <a:rPr lang="en-US" sz="2200" b="0" i="0" u="none" strike="noStrike" cap="none">
                <a:solidFill>
                  <a:schemeClr val="dk1"/>
                </a:solidFill>
                <a:latin typeface="Calibri"/>
                <a:ea typeface="Calibri"/>
                <a:cs typeface="Calibri"/>
                <a:sym typeface="Calibri"/>
              </a:rPr>
              <a:t>Data viewing</a:t>
            </a:r>
            <a:endParaRPr sz="2200" b="0" i="0" u="none" strike="noStrike" cap="none">
              <a:solidFill>
                <a:schemeClr val="dk1"/>
              </a:solidFill>
              <a:latin typeface="Calibri"/>
              <a:ea typeface="Calibri"/>
              <a:cs typeface="Calibri"/>
              <a:sym typeface="Calibri"/>
            </a:endParaRPr>
          </a:p>
          <a:p>
            <a:pPr marL="914400" marR="0" lvl="0" indent="-368300" algn="l" rtl="0">
              <a:lnSpc>
                <a:spcPct val="115000"/>
              </a:lnSpc>
              <a:spcBef>
                <a:spcPts val="0"/>
              </a:spcBef>
              <a:spcAft>
                <a:spcPts val="0"/>
              </a:spcAft>
              <a:buClr>
                <a:schemeClr val="dk1"/>
              </a:buClr>
              <a:buSzPts val="2200"/>
              <a:buFont typeface="Calibri"/>
              <a:buChar char="●"/>
            </a:pPr>
            <a:r>
              <a:rPr lang="en-US" sz="2200" b="0" i="0" u="none" strike="noStrike" cap="none">
                <a:solidFill>
                  <a:schemeClr val="dk1"/>
                </a:solidFill>
                <a:latin typeface="Calibri"/>
                <a:ea typeface="Calibri"/>
                <a:cs typeface="Calibri"/>
                <a:sym typeface="Calibri"/>
              </a:rPr>
              <a:t>Data Record</a:t>
            </a:r>
            <a:endParaRPr sz="2200" b="0" i="0" u="none" strike="noStrike" cap="none">
              <a:solidFill>
                <a:schemeClr val="dk1"/>
              </a:solidFill>
              <a:latin typeface="Calibri"/>
              <a:ea typeface="Calibri"/>
              <a:cs typeface="Calibri"/>
              <a:sym typeface="Calibri"/>
            </a:endParaRPr>
          </a:p>
          <a:p>
            <a:pPr marL="914400" marR="0" lvl="0" indent="-368300" algn="l" rtl="0">
              <a:lnSpc>
                <a:spcPct val="115000"/>
              </a:lnSpc>
              <a:spcBef>
                <a:spcPts val="0"/>
              </a:spcBef>
              <a:spcAft>
                <a:spcPts val="0"/>
              </a:spcAft>
              <a:buClr>
                <a:schemeClr val="dk1"/>
              </a:buClr>
              <a:buSzPts val="2200"/>
              <a:buFont typeface="Calibri"/>
              <a:buChar char="●"/>
            </a:pPr>
            <a:r>
              <a:rPr lang="en-US" sz="2200" b="0" i="0" u="none" strike="noStrike" cap="none">
                <a:solidFill>
                  <a:schemeClr val="dk1"/>
                </a:solidFill>
                <a:latin typeface="Calibri"/>
                <a:ea typeface="Calibri"/>
                <a:cs typeface="Calibri"/>
                <a:sym typeface="Calibri"/>
              </a:rPr>
              <a:t>Quality Control of the LTC</a:t>
            </a:r>
            <a:endParaRPr sz="2200" b="0" i="0" u="none" strike="noStrike" cap="none">
              <a:solidFill>
                <a:schemeClr val="dk1"/>
              </a:solidFill>
              <a:latin typeface="Calibri"/>
              <a:ea typeface="Calibri"/>
              <a:cs typeface="Calibri"/>
              <a:sym typeface="Calibri"/>
            </a:endParaRPr>
          </a:p>
          <a:p>
            <a:pPr marL="914400" marR="0" lvl="0" indent="-368300" algn="l" rtl="0">
              <a:lnSpc>
                <a:spcPct val="115000"/>
              </a:lnSpc>
              <a:spcBef>
                <a:spcPts val="0"/>
              </a:spcBef>
              <a:spcAft>
                <a:spcPts val="0"/>
              </a:spcAft>
              <a:buClr>
                <a:schemeClr val="dk1"/>
              </a:buClr>
              <a:buSzPts val="2200"/>
              <a:buFont typeface="Calibri"/>
              <a:buChar char="●"/>
            </a:pPr>
            <a:r>
              <a:rPr lang="en-US" sz="2200" b="0" i="0" u="none" strike="noStrike" cap="none">
                <a:solidFill>
                  <a:schemeClr val="dk1"/>
                </a:solidFill>
                <a:latin typeface="Calibri"/>
                <a:ea typeface="Calibri"/>
                <a:cs typeface="Calibri"/>
                <a:sym typeface="Calibri"/>
              </a:rPr>
              <a:t>Technical control of the system</a:t>
            </a:r>
            <a:endParaRPr sz="22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r>
              <a:rPr lang="en-US" sz="2200" b="1" i="0" u="none" strike="noStrike" cap="none">
                <a:solidFill>
                  <a:schemeClr val="dk1"/>
                </a:solidFill>
                <a:latin typeface="Calibri"/>
                <a:ea typeface="Calibri"/>
                <a:cs typeface="Calibri"/>
                <a:sym typeface="Calibri"/>
              </a:rPr>
              <a:t>Goals : </a:t>
            </a:r>
            <a:endParaRPr sz="2200" b="0" i="0" u="none" strike="noStrike" cap="none">
              <a:solidFill>
                <a:schemeClr val="dk1"/>
              </a:solidFill>
              <a:latin typeface="Calibri"/>
              <a:ea typeface="Calibri"/>
              <a:cs typeface="Calibri"/>
              <a:sym typeface="Calibri"/>
            </a:endParaRPr>
          </a:p>
          <a:p>
            <a:pPr marL="914400" marR="0" lvl="0" indent="-368300" algn="l" rtl="0">
              <a:lnSpc>
                <a:spcPct val="115000"/>
              </a:lnSpc>
              <a:spcBef>
                <a:spcPts val="0"/>
              </a:spcBef>
              <a:spcAft>
                <a:spcPts val="0"/>
              </a:spcAft>
              <a:buClr>
                <a:schemeClr val="dk1"/>
              </a:buClr>
              <a:buSzPts val="2200"/>
              <a:buFont typeface="Calibri"/>
              <a:buChar char="●"/>
            </a:pPr>
            <a:r>
              <a:rPr lang="en-US" sz="2200" b="0" i="0" u="none" strike="noStrike" cap="none">
                <a:solidFill>
                  <a:schemeClr val="dk1"/>
                </a:solidFill>
                <a:latin typeface="Calibri"/>
                <a:ea typeface="Calibri"/>
                <a:cs typeface="Calibri"/>
                <a:sym typeface="Calibri"/>
              </a:rPr>
              <a:t>View center status</a:t>
            </a:r>
            <a:endParaRPr sz="2200" b="0" i="0" u="none" strike="noStrike" cap="none">
              <a:solidFill>
                <a:schemeClr val="dk1"/>
              </a:solidFill>
              <a:latin typeface="Calibri"/>
              <a:ea typeface="Calibri"/>
              <a:cs typeface="Calibri"/>
              <a:sym typeface="Calibri"/>
            </a:endParaRPr>
          </a:p>
          <a:p>
            <a:pPr marL="914400" marR="0" lvl="0" indent="-368300" algn="l" rtl="0">
              <a:lnSpc>
                <a:spcPct val="115000"/>
              </a:lnSpc>
              <a:spcBef>
                <a:spcPts val="0"/>
              </a:spcBef>
              <a:spcAft>
                <a:spcPts val="0"/>
              </a:spcAft>
              <a:buClr>
                <a:schemeClr val="dk1"/>
              </a:buClr>
              <a:buSzPts val="2200"/>
              <a:buFont typeface="Calibri"/>
              <a:buChar char="●"/>
            </a:pPr>
            <a:r>
              <a:rPr lang="en-US" sz="2200" b="0" i="0" u="none" strike="noStrike" cap="none">
                <a:solidFill>
                  <a:schemeClr val="dk1"/>
                </a:solidFill>
                <a:latin typeface="Calibri"/>
                <a:ea typeface="Calibri"/>
                <a:cs typeface="Calibri"/>
                <a:sym typeface="Calibri"/>
              </a:rPr>
              <a:t>Managing center task and activity</a:t>
            </a:r>
            <a:endParaRPr sz="2200" b="0" i="0" u="none" strike="noStrike" cap="none">
              <a:solidFill>
                <a:schemeClr val="dk1"/>
              </a:solidFill>
              <a:latin typeface="Calibri"/>
              <a:ea typeface="Calibri"/>
              <a:cs typeface="Calibri"/>
              <a:sym typeface="Calibri"/>
            </a:endParaRPr>
          </a:p>
        </p:txBody>
      </p:sp>
      <p:grpSp>
        <p:nvGrpSpPr>
          <p:cNvPr id="743" name="Google Shape;743;p45"/>
          <p:cNvGrpSpPr/>
          <p:nvPr/>
        </p:nvGrpSpPr>
        <p:grpSpPr>
          <a:xfrm>
            <a:off x="0" y="0"/>
            <a:ext cx="4560600" cy="5143500"/>
            <a:chOff x="0" y="0"/>
            <a:chExt cx="4560600" cy="5143500"/>
          </a:xfrm>
        </p:grpSpPr>
        <p:pic>
          <p:nvPicPr>
            <p:cNvPr id="744" name="Google Shape;744;p45"/>
            <p:cNvPicPr preferRelativeResize="0"/>
            <p:nvPr/>
          </p:nvPicPr>
          <p:blipFill rotWithShape="1">
            <a:blip r:embed="rId3">
              <a:alphaModFix/>
            </a:blip>
            <a:srcRect/>
            <a:stretch/>
          </p:blipFill>
          <p:spPr>
            <a:xfrm>
              <a:off x="0" y="0"/>
              <a:ext cx="4560600" cy="5143500"/>
            </a:xfrm>
            <a:prstGeom prst="rect">
              <a:avLst/>
            </a:prstGeom>
            <a:noFill/>
            <a:ln>
              <a:noFill/>
            </a:ln>
            <a:effectLst>
              <a:outerShdw blurRad="57150" dist="19050" dir="5400000" algn="bl" rotWithShape="0">
                <a:srgbClr val="000000">
                  <a:alpha val="49019"/>
                </a:srgbClr>
              </a:outerShdw>
            </a:effectLst>
          </p:spPr>
        </p:pic>
        <p:sp>
          <p:nvSpPr>
            <p:cNvPr id="745" name="Google Shape;745;p45"/>
            <p:cNvSpPr txBox="1"/>
            <p:nvPr/>
          </p:nvSpPr>
          <p:spPr>
            <a:xfrm>
              <a:off x="1605800" y="3295775"/>
              <a:ext cx="469800" cy="27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746" name="Google Shape;746;p45"/>
            <p:cNvSpPr/>
            <p:nvPr/>
          </p:nvSpPr>
          <p:spPr>
            <a:xfrm>
              <a:off x="1774100" y="3260700"/>
              <a:ext cx="399600" cy="469800"/>
            </a:xfrm>
            <a:prstGeom prst="ellipse">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45"/>
            <p:cNvSpPr txBox="1"/>
            <p:nvPr/>
          </p:nvSpPr>
          <p:spPr>
            <a:xfrm>
              <a:off x="1539200" y="3330850"/>
              <a:ext cx="603000" cy="273600"/>
            </a:xfrm>
            <a:prstGeom prst="rect">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Calibri"/>
                  <a:ea typeface="Calibri"/>
                  <a:cs typeface="Calibri"/>
                  <a:sym typeface="Calibri"/>
                </a:rPr>
                <a:t>TMS</a:t>
              </a:r>
              <a:endParaRPr sz="1600" b="1" i="0" u="none" strike="noStrike" cap="none">
                <a:solidFill>
                  <a:srgbClr val="000000"/>
                </a:solidFill>
                <a:latin typeface="Calibri"/>
                <a:ea typeface="Calibri"/>
                <a:cs typeface="Calibri"/>
                <a:sym typeface="Calibri"/>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46"/>
          <p:cNvSpPr txBox="1">
            <a:spLocks noGrp="1"/>
          </p:cNvSpPr>
          <p:nvPr>
            <p:ph type="body" idx="1"/>
          </p:nvPr>
        </p:nvSpPr>
        <p:spPr>
          <a:xfrm>
            <a:off x="-55625" y="0"/>
            <a:ext cx="4626000" cy="5137800"/>
          </a:xfrm>
          <a:prstGeom prst="rect">
            <a:avLst/>
          </a:prstGeom>
          <a:solidFill>
            <a:srgbClr val="FFE599"/>
          </a:solid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B26563"/>
              </a:buClr>
              <a:buSzPts val="4400"/>
              <a:buFont typeface="Calibri"/>
              <a:buNone/>
            </a:pPr>
            <a:endParaRPr sz="4400">
              <a:solidFill>
                <a:srgbClr val="B26563"/>
              </a:solidFill>
            </a:endParaRPr>
          </a:p>
          <a:p>
            <a:pPr marL="457200" lvl="0" indent="-228600" algn="l" rtl="0">
              <a:lnSpc>
                <a:spcPct val="100000"/>
              </a:lnSpc>
              <a:spcBef>
                <a:spcPts val="360"/>
              </a:spcBef>
              <a:spcAft>
                <a:spcPts val="0"/>
              </a:spcAft>
              <a:buClr>
                <a:schemeClr val="dk1"/>
              </a:buClr>
              <a:buSzPts val="1800"/>
              <a:buNone/>
            </a:pPr>
            <a:endParaRPr/>
          </a:p>
        </p:txBody>
      </p:sp>
      <p:sp>
        <p:nvSpPr>
          <p:cNvPr id="753" name="Google Shape;753;p46"/>
          <p:cNvSpPr txBox="1"/>
          <p:nvPr/>
        </p:nvSpPr>
        <p:spPr>
          <a:xfrm>
            <a:off x="0" y="1872000"/>
            <a:ext cx="4570500" cy="1393800"/>
          </a:xfrm>
          <a:prstGeom prst="rect">
            <a:avLst/>
          </a:prstGeom>
          <a:solidFill>
            <a:srgbClr val="FFE59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4400"/>
              <a:buFont typeface="Arial"/>
              <a:buNone/>
            </a:pPr>
            <a:r>
              <a:rPr lang="en-US" sz="4400" b="0" i="0" u="none" strike="noStrike" cap="none">
                <a:solidFill>
                  <a:srgbClr val="B26563"/>
                </a:solidFill>
                <a:latin typeface="Calibri"/>
                <a:ea typeface="Calibri"/>
                <a:cs typeface="Calibri"/>
                <a:sym typeface="Calibri"/>
              </a:rPr>
              <a:t>User </a:t>
            </a:r>
            <a:endParaRPr sz="4400" b="0" i="0" u="none" strike="noStrike" cap="none">
              <a:solidFill>
                <a:srgbClr val="B26563"/>
              </a:solidFill>
              <a:latin typeface="Calibri"/>
              <a:ea typeface="Calibri"/>
              <a:cs typeface="Calibri"/>
              <a:sym typeface="Calibri"/>
            </a:endParaRPr>
          </a:p>
          <a:p>
            <a:pPr marL="0" marR="0" lvl="0" indent="0" algn="l" rtl="0">
              <a:lnSpc>
                <a:spcPct val="100000"/>
              </a:lnSpc>
              <a:spcBef>
                <a:spcPts val="0"/>
              </a:spcBef>
              <a:spcAft>
                <a:spcPts val="0"/>
              </a:spcAft>
              <a:buClr>
                <a:srgbClr val="B26563"/>
              </a:buClr>
              <a:buSzPts val="4400"/>
              <a:buFont typeface="Arial"/>
              <a:buNone/>
            </a:pPr>
            <a:r>
              <a:rPr lang="en-US" sz="4400" b="0" i="0" u="none" strike="noStrike" cap="none">
                <a:solidFill>
                  <a:srgbClr val="B26563"/>
                </a:solidFill>
                <a:latin typeface="Calibri"/>
                <a:ea typeface="Calibri"/>
                <a:cs typeface="Calibri"/>
                <a:sym typeface="Calibri"/>
              </a:rPr>
              <a:t>Interface Map</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pic>
        <p:nvPicPr>
          <p:cNvPr id="758" name="Google Shape;758;p47"/>
          <p:cNvPicPr preferRelativeResize="0"/>
          <p:nvPr/>
        </p:nvPicPr>
        <p:blipFill rotWithShape="1">
          <a:blip r:embed="rId3">
            <a:alphaModFix/>
          </a:blip>
          <a:srcRect/>
          <a:stretch/>
        </p:blipFill>
        <p:spPr>
          <a:xfrm>
            <a:off x="863600" y="770456"/>
            <a:ext cx="7416781" cy="4146069"/>
          </a:xfrm>
          <a:prstGeom prst="rect">
            <a:avLst/>
          </a:prstGeom>
          <a:noFill/>
          <a:ln>
            <a:noFill/>
          </a:ln>
        </p:spPr>
      </p:pic>
      <p:pic>
        <p:nvPicPr>
          <p:cNvPr id="759" name="Google Shape;759;p47"/>
          <p:cNvPicPr preferRelativeResize="0"/>
          <p:nvPr/>
        </p:nvPicPr>
        <p:blipFill rotWithShape="1">
          <a:blip r:embed="rId4">
            <a:alphaModFix/>
          </a:blip>
          <a:srcRect/>
          <a:stretch/>
        </p:blipFill>
        <p:spPr>
          <a:xfrm>
            <a:off x="4494900" y="135900"/>
            <a:ext cx="769400" cy="634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pic>
        <p:nvPicPr>
          <p:cNvPr id="764" name="Google Shape;764;p48"/>
          <p:cNvPicPr preferRelativeResize="0"/>
          <p:nvPr/>
        </p:nvPicPr>
        <p:blipFill rotWithShape="1">
          <a:blip r:embed="rId3">
            <a:alphaModFix/>
          </a:blip>
          <a:srcRect/>
          <a:stretch/>
        </p:blipFill>
        <p:spPr>
          <a:xfrm>
            <a:off x="1828800" y="980138"/>
            <a:ext cx="5486400" cy="4048125"/>
          </a:xfrm>
          <a:prstGeom prst="rect">
            <a:avLst/>
          </a:prstGeom>
          <a:noFill/>
          <a:ln>
            <a:noFill/>
          </a:ln>
        </p:spPr>
      </p:pic>
      <p:pic>
        <p:nvPicPr>
          <p:cNvPr id="765" name="Google Shape;765;p48"/>
          <p:cNvPicPr preferRelativeResize="0"/>
          <p:nvPr/>
        </p:nvPicPr>
        <p:blipFill rotWithShape="1">
          <a:blip r:embed="rId4">
            <a:alphaModFix/>
          </a:blip>
          <a:srcRect/>
          <a:stretch/>
        </p:blipFill>
        <p:spPr>
          <a:xfrm>
            <a:off x="4087122" y="193900"/>
            <a:ext cx="969750" cy="978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49"/>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771" name="Google Shape;771;p49"/>
          <p:cNvPicPr preferRelativeResize="0"/>
          <p:nvPr/>
        </p:nvPicPr>
        <p:blipFill rotWithShape="1">
          <a:blip r:embed="rId4">
            <a:alphaModFix/>
          </a:blip>
          <a:srcRect/>
          <a:stretch/>
        </p:blipFill>
        <p:spPr>
          <a:xfrm>
            <a:off x="5347950" y="346750"/>
            <a:ext cx="3525000" cy="857400"/>
          </a:xfrm>
          <a:prstGeom prst="rect">
            <a:avLst/>
          </a:prstGeom>
          <a:noFill/>
          <a:ln>
            <a:noFill/>
          </a:ln>
        </p:spPr>
      </p:pic>
      <p:pic>
        <p:nvPicPr>
          <p:cNvPr id="772" name="Google Shape;772;p49"/>
          <p:cNvPicPr preferRelativeResize="0"/>
          <p:nvPr/>
        </p:nvPicPr>
        <p:blipFill rotWithShape="1">
          <a:blip r:embed="rId5">
            <a:alphaModFix/>
          </a:blip>
          <a:srcRect/>
          <a:stretch/>
        </p:blipFill>
        <p:spPr>
          <a:xfrm>
            <a:off x="5347950" y="1204150"/>
            <a:ext cx="3525000" cy="3592600"/>
          </a:xfrm>
          <a:prstGeom prst="rect">
            <a:avLst/>
          </a:prstGeom>
          <a:noFill/>
          <a:ln>
            <a:noFill/>
          </a:ln>
        </p:spPr>
      </p:pic>
      <p:sp>
        <p:nvSpPr>
          <p:cNvPr id="773" name="Google Shape;773;p49"/>
          <p:cNvSpPr txBox="1">
            <a:spLocks noGrp="1"/>
          </p:cNvSpPr>
          <p:nvPr>
            <p:ph type="title"/>
          </p:nvPr>
        </p:nvSpPr>
        <p:spPr>
          <a:xfrm>
            <a:off x="5347950" y="346750"/>
            <a:ext cx="3525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000"/>
              <a:t>About Us</a:t>
            </a:r>
            <a:endParaRPr sz="3000"/>
          </a:p>
        </p:txBody>
      </p:sp>
      <p:sp>
        <p:nvSpPr>
          <p:cNvPr id="774" name="Google Shape;774;p49"/>
          <p:cNvSpPr txBox="1"/>
          <p:nvPr/>
        </p:nvSpPr>
        <p:spPr>
          <a:xfrm>
            <a:off x="5347950" y="1456225"/>
            <a:ext cx="3525000" cy="245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Aims</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Make the page more efficient and effective in terms of space</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Better UI</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Features</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Clear the blank space and the unused area</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mic Sans MS"/>
              <a:ea typeface="Comic Sans MS"/>
              <a:cs typeface="Comic Sans MS"/>
              <a:sym typeface="Comic Sans MS"/>
            </a:endParaRPr>
          </a:p>
        </p:txBody>
      </p:sp>
      <p:pic>
        <p:nvPicPr>
          <p:cNvPr id="775" name="Google Shape;775;p49"/>
          <p:cNvPicPr preferRelativeResize="0"/>
          <p:nvPr/>
        </p:nvPicPr>
        <p:blipFill rotWithShape="1">
          <a:blip r:embed="rId6">
            <a:alphaModFix/>
          </a:blip>
          <a:srcRect/>
          <a:stretch/>
        </p:blipFill>
        <p:spPr>
          <a:xfrm>
            <a:off x="0" y="0"/>
            <a:ext cx="5105573" cy="2599424"/>
          </a:xfrm>
          <a:prstGeom prst="rect">
            <a:avLst/>
          </a:prstGeom>
          <a:noFill/>
          <a:ln>
            <a:noFill/>
          </a:ln>
        </p:spPr>
      </p:pic>
      <p:pic>
        <p:nvPicPr>
          <p:cNvPr id="776" name="Google Shape;776;p49"/>
          <p:cNvPicPr preferRelativeResize="0"/>
          <p:nvPr/>
        </p:nvPicPr>
        <p:blipFill rotWithShape="1">
          <a:blip r:embed="rId7">
            <a:alphaModFix/>
          </a:blip>
          <a:srcRect/>
          <a:stretch/>
        </p:blipFill>
        <p:spPr>
          <a:xfrm>
            <a:off x="0" y="2599425"/>
            <a:ext cx="5105659" cy="2544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5"/>
          <p:cNvPicPr preferRelativeResize="0"/>
          <p:nvPr/>
        </p:nvPicPr>
        <p:blipFill rotWithShape="1">
          <a:blip r:embed="rId3">
            <a:alphaModFix amt="45000"/>
          </a:blip>
          <a:srcRect l="840" r="-839"/>
          <a:stretch/>
        </p:blipFill>
        <p:spPr>
          <a:xfrm>
            <a:off x="0" y="0"/>
            <a:ext cx="9259374" cy="2777493"/>
          </a:xfrm>
          <a:prstGeom prst="rect">
            <a:avLst/>
          </a:prstGeom>
          <a:noFill/>
          <a:ln>
            <a:noFill/>
          </a:ln>
        </p:spPr>
      </p:pic>
      <p:sp>
        <p:nvSpPr>
          <p:cNvPr id="254" name="Google Shape;254;p5"/>
          <p:cNvSpPr txBox="1">
            <a:spLocks noGrp="1"/>
          </p:cNvSpPr>
          <p:nvPr>
            <p:ph type="title"/>
          </p:nvPr>
        </p:nvSpPr>
        <p:spPr>
          <a:xfrm>
            <a:off x="1" y="1920244"/>
            <a:ext cx="9144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u="sng">
                <a:solidFill>
                  <a:srgbClr val="000000"/>
                </a:solidFill>
                <a:latin typeface="Times New Roman"/>
                <a:ea typeface="Times New Roman"/>
                <a:cs typeface="Times New Roman"/>
                <a:sym typeface="Times New Roman"/>
              </a:rPr>
              <a:t>VISIT LONG-TERM CARE CENTER</a:t>
            </a:r>
            <a:endParaRPr u="sng">
              <a:solidFill>
                <a:srgbClr val="000000"/>
              </a:solidFill>
              <a:latin typeface="Times New Roman"/>
              <a:ea typeface="Times New Roman"/>
              <a:cs typeface="Times New Roman"/>
              <a:sym typeface="Times New Roman"/>
            </a:endParaRPr>
          </a:p>
        </p:txBody>
      </p:sp>
      <p:sp>
        <p:nvSpPr>
          <p:cNvPr id="255" name="Google Shape;255;p5"/>
          <p:cNvSpPr txBox="1">
            <a:spLocks noGrp="1"/>
          </p:cNvSpPr>
          <p:nvPr>
            <p:ph type="body" idx="1"/>
          </p:nvPr>
        </p:nvSpPr>
        <p:spPr>
          <a:xfrm>
            <a:off x="0" y="2777494"/>
            <a:ext cx="9144000" cy="2366100"/>
          </a:xfrm>
          <a:prstGeom prst="rect">
            <a:avLst/>
          </a:prstGeom>
          <a:solidFill>
            <a:srgbClr val="F1DFCB"/>
          </a:solidFill>
          <a:ln>
            <a:noFill/>
          </a:ln>
        </p:spPr>
        <p:txBody>
          <a:bodyPr spcFirstLastPara="1" wrap="square" lIns="91425" tIns="45700" rIns="91425" bIns="45700" anchor="t" anchorCtr="0">
            <a:noAutofit/>
          </a:bodyPr>
          <a:lstStyle/>
          <a:p>
            <a:pPr marL="0" lvl="0" indent="0" algn="ctr" rtl="0">
              <a:lnSpc>
                <a:spcPct val="100000"/>
              </a:lnSpc>
              <a:spcBef>
                <a:spcPts val="360"/>
              </a:spcBef>
              <a:spcAft>
                <a:spcPts val="0"/>
              </a:spcAft>
              <a:buSzPts val="1800"/>
              <a:buNone/>
            </a:pPr>
            <a:r>
              <a:rPr lang="en-US" sz="1800">
                <a:latin typeface="Arial"/>
                <a:ea typeface="Arial"/>
                <a:cs typeface="Arial"/>
                <a:sym typeface="Arial"/>
              </a:rPr>
              <a:t>廣恩老人養護中心 Guannenn Nursing Home Foundation</a:t>
            </a:r>
            <a:endParaRPr sz="1800">
              <a:latin typeface="Arial"/>
              <a:ea typeface="Arial"/>
              <a:cs typeface="Arial"/>
              <a:sym typeface="Arial"/>
            </a:endParaRPr>
          </a:p>
          <a:p>
            <a:pPr marL="0" lvl="0" indent="0" algn="l" rtl="0">
              <a:lnSpc>
                <a:spcPct val="100000"/>
              </a:lnSpc>
              <a:spcBef>
                <a:spcPts val="360"/>
              </a:spcBef>
              <a:spcAft>
                <a:spcPts val="0"/>
              </a:spcAft>
              <a:buSzPts val="1800"/>
              <a:buNone/>
            </a:pPr>
            <a:endParaRPr sz="1800">
              <a:latin typeface="Arial"/>
              <a:ea typeface="Arial"/>
              <a:cs typeface="Arial"/>
              <a:sym typeface="Arial"/>
            </a:endParaRPr>
          </a:p>
          <a:p>
            <a:pPr marL="0" lvl="0" indent="0" algn="l" rtl="0">
              <a:lnSpc>
                <a:spcPct val="100000"/>
              </a:lnSpc>
              <a:spcBef>
                <a:spcPts val="360"/>
              </a:spcBef>
              <a:spcAft>
                <a:spcPts val="0"/>
              </a:spcAft>
              <a:buSzPts val="1800"/>
              <a:buNone/>
            </a:pPr>
            <a:r>
              <a:rPr lang="en-US" sz="2400">
                <a:latin typeface="Arial"/>
                <a:ea typeface="Arial"/>
                <a:cs typeface="Arial"/>
                <a:sym typeface="Arial"/>
              </a:rPr>
              <a:t>  </a:t>
            </a:r>
            <a:r>
              <a:rPr lang="en-US" sz="2400">
                <a:solidFill>
                  <a:srgbClr val="A86E51"/>
                </a:solidFill>
                <a:latin typeface="Arial"/>
                <a:ea typeface="Arial"/>
                <a:cs typeface="Arial"/>
                <a:sym typeface="Arial"/>
              </a:rPr>
              <a:t>Time : 					2019/07/18 14:00-16:00</a:t>
            </a:r>
            <a:endParaRPr sz="2400">
              <a:solidFill>
                <a:srgbClr val="A86E51"/>
              </a:solidFill>
              <a:latin typeface="Arial"/>
              <a:ea typeface="Arial"/>
              <a:cs typeface="Arial"/>
              <a:sym typeface="Arial"/>
            </a:endParaRPr>
          </a:p>
          <a:p>
            <a:pPr marL="0" lvl="0" indent="0" algn="l" rtl="0">
              <a:lnSpc>
                <a:spcPct val="100000"/>
              </a:lnSpc>
              <a:spcBef>
                <a:spcPts val="360"/>
              </a:spcBef>
              <a:spcAft>
                <a:spcPts val="0"/>
              </a:spcAft>
              <a:buSzPts val="1800"/>
              <a:buNone/>
            </a:pPr>
            <a:r>
              <a:rPr lang="en-US" sz="2400">
                <a:solidFill>
                  <a:srgbClr val="A86E51"/>
                </a:solidFill>
                <a:latin typeface="Arial"/>
                <a:ea typeface="Arial"/>
                <a:cs typeface="Arial"/>
                <a:sym typeface="Arial"/>
              </a:rPr>
              <a:t>  Group Member : 		Angela, Eva, Andre, Kevin, Francois</a:t>
            </a:r>
            <a:endParaRPr sz="2400">
              <a:solidFill>
                <a:srgbClr val="A86E51"/>
              </a:solidFill>
              <a:latin typeface="Arial"/>
              <a:ea typeface="Arial"/>
              <a:cs typeface="Arial"/>
              <a:sym typeface="Arial"/>
            </a:endParaRPr>
          </a:p>
          <a:p>
            <a:pPr marL="0" lvl="0" indent="0" algn="l" rtl="0">
              <a:lnSpc>
                <a:spcPct val="100000"/>
              </a:lnSpc>
              <a:spcBef>
                <a:spcPts val="360"/>
              </a:spcBef>
              <a:spcAft>
                <a:spcPts val="0"/>
              </a:spcAft>
              <a:buSzPts val="1800"/>
              <a:buNone/>
            </a:pPr>
            <a:r>
              <a:rPr lang="en-US" sz="2400">
                <a:solidFill>
                  <a:srgbClr val="A86E51"/>
                </a:solidFill>
                <a:latin typeface="Arial"/>
                <a:ea typeface="Arial"/>
                <a:cs typeface="Arial"/>
                <a:sym typeface="Arial"/>
              </a:rPr>
              <a:t>  Goal :					Get the information about LTC work 	</a:t>
            </a:r>
            <a:endParaRPr sz="2800"/>
          </a:p>
          <a:p>
            <a:pPr marL="0" lvl="0" indent="0" algn="l" rtl="0">
              <a:lnSpc>
                <a:spcPct val="100000"/>
              </a:lnSpc>
              <a:spcBef>
                <a:spcPts val="360"/>
              </a:spcBef>
              <a:spcAft>
                <a:spcPts val="0"/>
              </a:spcAft>
              <a:buSzPts val="18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80"/>
        <p:cNvGrpSpPr/>
        <p:nvPr/>
      </p:nvGrpSpPr>
      <p:grpSpPr>
        <a:xfrm>
          <a:off x="0" y="0"/>
          <a:ext cx="0" cy="0"/>
          <a:chOff x="0" y="0"/>
          <a:chExt cx="0" cy="0"/>
        </a:xfrm>
      </p:grpSpPr>
      <p:sp>
        <p:nvSpPr>
          <p:cNvPr id="781" name="Google Shape;781;p5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t>CODE OF ABOUT US</a:t>
            </a:r>
            <a:endParaRPr/>
          </a:p>
        </p:txBody>
      </p:sp>
      <p:pic>
        <p:nvPicPr>
          <p:cNvPr id="782" name="Google Shape;782;p50"/>
          <p:cNvPicPr preferRelativeResize="0"/>
          <p:nvPr/>
        </p:nvPicPr>
        <p:blipFill rotWithShape="1">
          <a:blip r:embed="rId3">
            <a:alphaModFix/>
          </a:blip>
          <a:srcRect/>
          <a:stretch/>
        </p:blipFill>
        <p:spPr>
          <a:xfrm>
            <a:off x="0" y="1586287"/>
            <a:ext cx="9143999" cy="27695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pic>
        <p:nvPicPr>
          <p:cNvPr id="787" name="Google Shape;787;p51"/>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788" name="Google Shape;788;p51"/>
          <p:cNvPicPr preferRelativeResize="0"/>
          <p:nvPr/>
        </p:nvPicPr>
        <p:blipFill rotWithShape="1">
          <a:blip r:embed="rId4">
            <a:alphaModFix/>
          </a:blip>
          <a:srcRect/>
          <a:stretch/>
        </p:blipFill>
        <p:spPr>
          <a:xfrm>
            <a:off x="5334800" y="346750"/>
            <a:ext cx="3525000" cy="857400"/>
          </a:xfrm>
          <a:prstGeom prst="rect">
            <a:avLst/>
          </a:prstGeom>
          <a:noFill/>
          <a:ln>
            <a:noFill/>
          </a:ln>
        </p:spPr>
      </p:pic>
      <p:pic>
        <p:nvPicPr>
          <p:cNvPr id="789" name="Google Shape;789;p51"/>
          <p:cNvPicPr preferRelativeResize="0"/>
          <p:nvPr/>
        </p:nvPicPr>
        <p:blipFill rotWithShape="1">
          <a:blip r:embed="rId5">
            <a:alphaModFix/>
          </a:blip>
          <a:srcRect/>
          <a:stretch/>
        </p:blipFill>
        <p:spPr>
          <a:xfrm>
            <a:off x="5334800" y="1204150"/>
            <a:ext cx="3525000" cy="3592600"/>
          </a:xfrm>
          <a:prstGeom prst="rect">
            <a:avLst/>
          </a:prstGeom>
          <a:noFill/>
          <a:ln>
            <a:noFill/>
          </a:ln>
        </p:spPr>
      </p:pic>
      <p:sp>
        <p:nvSpPr>
          <p:cNvPr id="790" name="Google Shape;790;p51"/>
          <p:cNvSpPr txBox="1">
            <a:spLocks noGrp="1"/>
          </p:cNvSpPr>
          <p:nvPr>
            <p:ph type="title"/>
          </p:nvPr>
        </p:nvSpPr>
        <p:spPr>
          <a:xfrm>
            <a:off x="5334800" y="346750"/>
            <a:ext cx="3525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000"/>
              <a:t>E-Portfolio</a:t>
            </a:r>
            <a:endParaRPr sz="3000"/>
          </a:p>
        </p:txBody>
      </p:sp>
      <p:sp>
        <p:nvSpPr>
          <p:cNvPr id="791" name="Google Shape;791;p51"/>
          <p:cNvSpPr txBox="1"/>
          <p:nvPr/>
        </p:nvSpPr>
        <p:spPr>
          <a:xfrm>
            <a:off x="5334800" y="1574950"/>
            <a:ext cx="3525000" cy="207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Aims</a:t>
            </a:r>
            <a:endParaRPr sz="1800" b="0" i="0" u="none" strike="noStrike" cap="none">
              <a:solidFill>
                <a:schemeClr val="dk1"/>
              </a:solidFill>
              <a:latin typeface="Arial"/>
              <a:ea typeface="Arial"/>
              <a:cs typeface="Arial"/>
              <a:sym typeface="Arial"/>
            </a:endParaRPr>
          </a:p>
          <a:p>
            <a:pPr marL="4572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Prevent the sorting bar to block the table</a:t>
            </a:r>
            <a:endParaRPr sz="1800" b="0" i="0" u="none" strike="noStrike" cap="none">
              <a:solidFill>
                <a:schemeClr val="dk1"/>
              </a:solidFill>
              <a:latin typeface="Arial"/>
              <a:ea typeface="Arial"/>
              <a:cs typeface="Arial"/>
              <a:sym typeface="Arial"/>
            </a:endParaRPr>
          </a:p>
          <a:p>
            <a:pPr marL="4572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Better UI</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Features</a:t>
            </a:r>
            <a:endParaRPr sz="1800" b="0" i="0" u="none" strike="noStrike" cap="none">
              <a:solidFill>
                <a:schemeClr val="dk1"/>
              </a:solidFill>
              <a:latin typeface="Arial"/>
              <a:ea typeface="Arial"/>
              <a:cs typeface="Arial"/>
              <a:sym typeface="Arial"/>
            </a:endParaRPr>
          </a:p>
          <a:p>
            <a:pPr marL="4572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Change the filter bar</a:t>
            </a:r>
            <a:endParaRPr sz="1800" b="0" i="0" u="none" strike="noStrike" cap="none">
              <a:solidFill>
                <a:schemeClr val="dk1"/>
              </a:solidFill>
              <a:latin typeface="Arial"/>
              <a:ea typeface="Arial"/>
              <a:cs typeface="Arial"/>
              <a:sym typeface="Arial"/>
            </a:endParaRPr>
          </a:p>
          <a:p>
            <a:pPr marL="4572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Redesign the table</a:t>
            </a:r>
            <a:endParaRPr sz="1800" b="0" i="0" u="none" strike="noStrike" cap="none">
              <a:solidFill>
                <a:schemeClr val="dk1"/>
              </a:solidFill>
              <a:latin typeface="Arial"/>
              <a:ea typeface="Arial"/>
              <a:cs typeface="Arial"/>
              <a:sym typeface="Arial"/>
            </a:endParaRPr>
          </a:p>
        </p:txBody>
      </p:sp>
      <p:pic>
        <p:nvPicPr>
          <p:cNvPr id="792" name="Google Shape;792;p51"/>
          <p:cNvPicPr preferRelativeResize="0"/>
          <p:nvPr/>
        </p:nvPicPr>
        <p:blipFill rotWithShape="1">
          <a:blip r:embed="rId6">
            <a:alphaModFix/>
          </a:blip>
          <a:srcRect l="20034" t="30948" r="5424" b="9115"/>
          <a:stretch/>
        </p:blipFill>
        <p:spPr>
          <a:xfrm>
            <a:off x="0" y="119774"/>
            <a:ext cx="5105576" cy="2195902"/>
          </a:xfrm>
          <a:prstGeom prst="rect">
            <a:avLst/>
          </a:prstGeom>
          <a:noFill/>
          <a:ln>
            <a:noFill/>
          </a:ln>
        </p:spPr>
      </p:pic>
      <p:pic>
        <p:nvPicPr>
          <p:cNvPr id="793" name="Google Shape;793;p51"/>
          <p:cNvPicPr preferRelativeResize="0"/>
          <p:nvPr/>
        </p:nvPicPr>
        <p:blipFill rotWithShape="1">
          <a:blip r:embed="rId7">
            <a:alphaModFix/>
          </a:blip>
          <a:srcRect/>
          <a:stretch/>
        </p:blipFill>
        <p:spPr>
          <a:xfrm>
            <a:off x="0" y="2511600"/>
            <a:ext cx="5105576" cy="251517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97"/>
        <p:cNvGrpSpPr/>
        <p:nvPr/>
      </p:nvGrpSpPr>
      <p:grpSpPr>
        <a:xfrm>
          <a:off x="0" y="0"/>
          <a:ext cx="0" cy="0"/>
          <a:chOff x="0" y="0"/>
          <a:chExt cx="0" cy="0"/>
        </a:xfrm>
      </p:grpSpPr>
      <p:sp>
        <p:nvSpPr>
          <p:cNvPr id="798" name="Google Shape;798;p52"/>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t>CODE OF E-PORTFOLIO</a:t>
            </a:r>
            <a:endParaRPr/>
          </a:p>
        </p:txBody>
      </p:sp>
      <p:pic>
        <p:nvPicPr>
          <p:cNvPr id="799" name="Google Shape;799;p52"/>
          <p:cNvPicPr preferRelativeResize="0"/>
          <p:nvPr/>
        </p:nvPicPr>
        <p:blipFill rotWithShape="1">
          <a:blip r:embed="rId3">
            <a:alphaModFix/>
          </a:blip>
          <a:srcRect/>
          <a:stretch/>
        </p:blipFill>
        <p:spPr>
          <a:xfrm>
            <a:off x="457200" y="1450525"/>
            <a:ext cx="8229601" cy="32344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5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sp>
        <p:nvSpPr>
          <p:cNvPr id="805" name="Google Shape;805;p5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pic>
        <p:nvPicPr>
          <p:cNvPr id="806" name="Google Shape;806;p53"/>
          <p:cNvPicPr preferRelativeResize="0"/>
          <p:nvPr/>
        </p:nvPicPr>
        <p:blipFill rotWithShape="1">
          <a:blip r:embed="rId3">
            <a:alphaModFix/>
          </a:blip>
          <a:srcRect/>
          <a:stretch/>
        </p:blipFill>
        <p:spPr>
          <a:xfrm>
            <a:off x="0" y="3257850"/>
            <a:ext cx="9143999" cy="1885650"/>
          </a:xfrm>
          <a:prstGeom prst="rect">
            <a:avLst/>
          </a:prstGeom>
          <a:noFill/>
          <a:ln>
            <a:noFill/>
          </a:ln>
        </p:spPr>
      </p:pic>
      <p:pic>
        <p:nvPicPr>
          <p:cNvPr id="807" name="Google Shape;807;p53"/>
          <p:cNvPicPr preferRelativeResize="0"/>
          <p:nvPr/>
        </p:nvPicPr>
        <p:blipFill rotWithShape="1">
          <a:blip r:embed="rId4">
            <a:alphaModFix/>
          </a:blip>
          <a:srcRect/>
          <a:stretch/>
        </p:blipFill>
        <p:spPr>
          <a:xfrm>
            <a:off x="0" y="0"/>
            <a:ext cx="9143999" cy="3257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pic>
        <p:nvPicPr>
          <p:cNvPr id="812" name="Google Shape;812;p54"/>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813" name="Google Shape;813;p54"/>
          <p:cNvPicPr preferRelativeResize="0"/>
          <p:nvPr/>
        </p:nvPicPr>
        <p:blipFill rotWithShape="1">
          <a:blip r:embed="rId4">
            <a:alphaModFix/>
          </a:blip>
          <a:srcRect/>
          <a:stretch/>
        </p:blipFill>
        <p:spPr>
          <a:xfrm>
            <a:off x="5347950" y="346750"/>
            <a:ext cx="3525000" cy="857400"/>
          </a:xfrm>
          <a:prstGeom prst="rect">
            <a:avLst/>
          </a:prstGeom>
          <a:noFill/>
          <a:ln>
            <a:noFill/>
          </a:ln>
        </p:spPr>
      </p:pic>
      <p:pic>
        <p:nvPicPr>
          <p:cNvPr id="814" name="Google Shape;814;p54"/>
          <p:cNvPicPr preferRelativeResize="0"/>
          <p:nvPr/>
        </p:nvPicPr>
        <p:blipFill rotWithShape="1">
          <a:blip r:embed="rId5">
            <a:alphaModFix/>
          </a:blip>
          <a:srcRect/>
          <a:stretch/>
        </p:blipFill>
        <p:spPr>
          <a:xfrm>
            <a:off x="5347950" y="1204150"/>
            <a:ext cx="3525000" cy="3592600"/>
          </a:xfrm>
          <a:prstGeom prst="rect">
            <a:avLst/>
          </a:prstGeom>
          <a:noFill/>
          <a:ln>
            <a:noFill/>
          </a:ln>
        </p:spPr>
      </p:pic>
      <p:sp>
        <p:nvSpPr>
          <p:cNvPr id="815" name="Google Shape;815;p54"/>
          <p:cNvSpPr txBox="1">
            <a:spLocks noGrp="1"/>
          </p:cNvSpPr>
          <p:nvPr>
            <p:ph type="title"/>
          </p:nvPr>
        </p:nvSpPr>
        <p:spPr>
          <a:xfrm>
            <a:off x="5347950" y="346750"/>
            <a:ext cx="3525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000"/>
              <a:t>Status Record</a:t>
            </a:r>
            <a:endParaRPr sz="3000"/>
          </a:p>
        </p:txBody>
      </p:sp>
      <p:sp>
        <p:nvSpPr>
          <p:cNvPr id="816" name="Google Shape;816;p54"/>
          <p:cNvSpPr txBox="1"/>
          <p:nvPr/>
        </p:nvSpPr>
        <p:spPr>
          <a:xfrm>
            <a:off x="5347941" y="1560690"/>
            <a:ext cx="3768600" cy="147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Aims</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Get the status record of the patient from the app and hardware</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Features</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Able to track the status of the patient that the app and hardware update </a:t>
            </a:r>
            <a:endParaRPr sz="1800" b="0" i="0" u="none" strike="noStrike" cap="none">
              <a:solidFill>
                <a:srgbClr val="000000"/>
              </a:solidFill>
              <a:latin typeface="Arial"/>
              <a:ea typeface="Arial"/>
              <a:cs typeface="Arial"/>
              <a:sym typeface="Arial"/>
            </a:endParaRPr>
          </a:p>
        </p:txBody>
      </p:sp>
      <p:pic>
        <p:nvPicPr>
          <p:cNvPr id="817" name="Google Shape;817;p54"/>
          <p:cNvPicPr preferRelativeResize="0"/>
          <p:nvPr/>
        </p:nvPicPr>
        <p:blipFill rotWithShape="1">
          <a:blip r:embed="rId6">
            <a:alphaModFix/>
          </a:blip>
          <a:srcRect/>
          <a:stretch/>
        </p:blipFill>
        <p:spPr>
          <a:xfrm>
            <a:off x="50500" y="1256249"/>
            <a:ext cx="5161200" cy="28155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55"/>
          <p:cNvSpPr txBox="1">
            <a:spLocks noGrp="1"/>
          </p:cNvSpPr>
          <p:nvPr>
            <p:ph type="title"/>
          </p:nvPr>
        </p:nvSpPr>
        <p:spPr>
          <a:xfrm>
            <a:off x="0" y="0"/>
            <a:ext cx="9144000" cy="792900"/>
          </a:xfrm>
          <a:prstGeom prst="rect">
            <a:avLst/>
          </a:prstGeom>
          <a:solidFill>
            <a:srgbClr val="000000"/>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solidFill>
                  <a:srgbClr val="FFFFFF"/>
                </a:solidFill>
              </a:rPr>
              <a:t>Code for Status Record Page</a:t>
            </a:r>
            <a:endParaRPr>
              <a:solidFill>
                <a:srgbClr val="FFFFFF"/>
              </a:solidFill>
            </a:endParaRPr>
          </a:p>
        </p:txBody>
      </p:sp>
      <p:pic>
        <p:nvPicPr>
          <p:cNvPr id="823" name="Google Shape;823;p55"/>
          <p:cNvPicPr preferRelativeResize="0"/>
          <p:nvPr/>
        </p:nvPicPr>
        <p:blipFill rotWithShape="1">
          <a:blip r:embed="rId3">
            <a:alphaModFix/>
          </a:blip>
          <a:srcRect l="29068" t="12996" r="11861" b="33499"/>
          <a:stretch/>
        </p:blipFill>
        <p:spPr>
          <a:xfrm>
            <a:off x="0" y="792875"/>
            <a:ext cx="9143999" cy="43506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pic>
        <p:nvPicPr>
          <p:cNvPr id="828" name="Google Shape;828;p56"/>
          <p:cNvPicPr preferRelativeResize="0"/>
          <p:nvPr/>
        </p:nvPicPr>
        <p:blipFill rotWithShape="1">
          <a:blip r:embed="rId3">
            <a:alphaModFix/>
          </a:blip>
          <a:srcRect l="28527" t="36905" r="18933" b="6835"/>
          <a:stretch/>
        </p:blipFill>
        <p:spPr>
          <a:xfrm>
            <a:off x="0" y="0"/>
            <a:ext cx="9143999" cy="514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pic>
        <p:nvPicPr>
          <p:cNvPr id="833" name="Google Shape;833;p57"/>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834" name="Google Shape;834;p57"/>
          <p:cNvPicPr preferRelativeResize="0"/>
          <p:nvPr/>
        </p:nvPicPr>
        <p:blipFill rotWithShape="1">
          <a:blip r:embed="rId4">
            <a:alphaModFix/>
          </a:blip>
          <a:srcRect/>
          <a:stretch/>
        </p:blipFill>
        <p:spPr>
          <a:xfrm>
            <a:off x="5347950" y="346750"/>
            <a:ext cx="3525000" cy="857400"/>
          </a:xfrm>
          <a:prstGeom prst="rect">
            <a:avLst/>
          </a:prstGeom>
          <a:noFill/>
          <a:ln>
            <a:noFill/>
          </a:ln>
        </p:spPr>
      </p:pic>
      <p:pic>
        <p:nvPicPr>
          <p:cNvPr id="835" name="Google Shape;835;p57"/>
          <p:cNvPicPr preferRelativeResize="0"/>
          <p:nvPr/>
        </p:nvPicPr>
        <p:blipFill rotWithShape="1">
          <a:blip r:embed="rId5">
            <a:alphaModFix/>
          </a:blip>
          <a:srcRect/>
          <a:stretch/>
        </p:blipFill>
        <p:spPr>
          <a:xfrm>
            <a:off x="5347950" y="1204150"/>
            <a:ext cx="3525000" cy="3592600"/>
          </a:xfrm>
          <a:prstGeom prst="rect">
            <a:avLst/>
          </a:prstGeom>
          <a:noFill/>
          <a:ln>
            <a:noFill/>
          </a:ln>
        </p:spPr>
      </p:pic>
      <p:sp>
        <p:nvSpPr>
          <p:cNvPr id="836" name="Google Shape;836;p57"/>
          <p:cNvSpPr txBox="1">
            <a:spLocks noGrp="1"/>
          </p:cNvSpPr>
          <p:nvPr>
            <p:ph type="title"/>
          </p:nvPr>
        </p:nvSpPr>
        <p:spPr>
          <a:xfrm>
            <a:off x="5347950" y="346750"/>
            <a:ext cx="3525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000"/>
              <a:t>Help and Support</a:t>
            </a:r>
            <a:endParaRPr sz="3000"/>
          </a:p>
        </p:txBody>
      </p:sp>
      <p:sp>
        <p:nvSpPr>
          <p:cNvPr id="837" name="Google Shape;837;p57"/>
          <p:cNvSpPr txBox="1"/>
          <p:nvPr/>
        </p:nvSpPr>
        <p:spPr>
          <a:xfrm>
            <a:off x="5439899" y="1335794"/>
            <a:ext cx="3165300" cy="147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Aims</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Get a feedback on the LTC from the family and staff</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Result</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Complete the template that the last year’s KU team gave us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mic Sans MS"/>
              <a:ea typeface="Comic Sans MS"/>
              <a:cs typeface="Comic Sans MS"/>
              <a:sym typeface="Comic Sans MS"/>
            </a:endParaRPr>
          </a:p>
        </p:txBody>
      </p:sp>
      <p:pic>
        <p:nvPicPr>
          <p:cNvPr id="838" name="Google Shape;838;p57"/>
          <p:cNvPicPr preferRelativeResize="0"/>
          <p:nvPr/>
        </p:nvPicPr>
        <p:blipFill rotWithShape="1">
          <a:blip r:embed="rId6">
            <a:alphaModFix/>
          </a:blip>
          <a:srcRect l="1839" r="3365" b="48820"/>
          <a:stretch/>
        </p:blipFill>
        <p:spPr>
          <a:xfrm>
            <a:off x="0" y="1335800"/>
            <a:ext cx="5260397" cy="722317"/>
          </a:xfrm>
          <a:prstGeom prst="rect">
            <a:avLst/>
          </a:prstGeom>
          <a:noFill/>
          <a:ln>
            <a:noFill/>
          </a:ln>
        </p:spPr>
      </p:pic>
      <p:pic>
        <p:nvPicPr>
          <p:cNvPr id="839" name="Google Shape;839;p57"/>
          <p:cNvPicPr preferRelativeResize="0"/>
          <p:nvPr/>
        </p:nvPicPr>
        <p:blipFill rotWithShape="1">
          <a:blip r:embed="rId7">
            <a:alphaModFix/>
          </a:blip>
          <a:srcRect l="3736" t="4580" r="4232"/>
          <a:stretch/>
        </p:blipFill>
        <p:spPr>
          <a:xfrm>
            <a:off x="0" y="2631214"/>
            <a:ext cx="5260401" cy="105438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43"/>
        <p:cNvGrpSpPr/>
        <p:nvPr/>
      </p:nvGrpSpPr>
      <p:grpSpPr>
        <a:xfrm>
          <a:off x="0" y="0"/>
          <a:ext cx="0" cy="0"/>
          <a:chOff x="0" y="0"/>
          <a:chExt cx="0" cy="0"/>
        </a:xfrm>
      </p:grpSpPr>
      <p:sp>
        <p:nvSpPr>
          <p:cNvPr id="844" name="Google Shape;844;p58"/>
          <p:cNvSpPr txBox="1">
            <a:spLocks noGrp="1"/>
          </p:cNvSpPr>
          <p:nvPr>
            <p:ph type="title"/>
          </p:nvPr>
        </p:nvSpPr>
        <p:spPr>
          <a:xfrm>
            <a:off x="344625" y="0"/>
            <a:ext cx="8454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solidFill>
                  <a:srgbClr val="FFFFFF"/>
                </a:solidFill>
              </a:rPr>
              <a:t>Code for Help and Support</a:t>
            </a:r>
            <a:endParaRPr>
              <a:solidFill>
                <a:srgbClr val="FFFFFF"/>
              </a:solidFill>
            </a:endParaRPr>
          </a:p>
        </p:txBody>
      </p:sp>
      <p:pic>
        <p:nvPicPr>
          <p:cNvPr id="845" name="Google Shape;845;p58"/>
          <p:cNvPicPr preferRelativeResize="0"/>
          <p:nvPr/>
        </p:nvPicPr>
        <p:blipFill rotWithShape="1">
          <a:blip r:embed="rId3">
            <a:alphaModFix/>
          </a:blip>
          <a:srcRect l="38420" t="11390" r="6568" b="53178"/>
          <a:stretch/>
        </p:blipFill>
        <p:spPr>
          <a:xfrm>
            <a:off x="344625" y="987974"/>
            <a:ext cx="8454750" cy="2857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49"/>
        <p:cNvGrpSpPr/>
        <p:nvPr/>
      </p:nvGrpSpPr>
      <p:grpSpPr>
        <a:xfrm>
          <a:off x="0" y="0"/>
          <a:ext cx="0" cy="0"/>
          <a:chOff x="0" y="0"/>
          <a:chExt cx="0" cy="0"/>
        </a:xfrm>
      </p:grpSpPr>
      <p:pic>
        <p:nvPicPr>
          <p:cNvPr id="850" name="Google Shape;850;p59"/>
          <p:cNvPicPr preferRelativeResize="0"/>
          <p:nvPr/>
        </p:nvPicPr>
        <p:blipFill rotWithShape="1">
          <a:blip r:embed="rId3">
            <a:alphaModFix/>
          </a:blip>
          <a:srcRect l="38704" t="44874" r="6567" b="8551"/>
          <a:stretch/>
        </p:blipFill>
        <p:spPr>
          <a:xfrm>
            <a:off x="166387" y="626612"/>
            <a:ext cx="8710774" cy="3890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6"/>
          <p:cNvPicPr preferRelativeResize="0"/>
          <p:nvPr/>
        </p:nvPicPr>
        <p:blipFill rotWithShape="1">
          <a:blip r:embed="rId3">
            <a:alphaModFix/>
          </a:blip>
          <a:srcRect t="6437" b="6438"/>
          <a:stretch/>
        </p:blipFill>
        <p:spPr>
          <a:xfrm>
            <a:off x="745675" y="894125"/>
            <a:ext cx="3309000" cy="1922401"/>
          </a:xfrm>
          <a:prstGeom prst="rect">
            <a:avLst/>
          </a:prstGeom>
          <a:noFill/>
          <a:ln w="19050" cap="flat" cmpd="sng">
            <a:solidFill>
              <a:srgbClr val="000000"/>
            </a:solidFill>
            <a:prstDash val="solid"/>
            <a:round/>
            <a:headEnd type="none" w="sm" len="sm"/>
            <a:tailEnd type="none" w="sm" len="sm"/>
          </a:ln>
        </p:spPr>
      </p:pic>
      <p:pic>
        <p:nvPicPr>
          <p:cNvPr id="261" name="Google Shape;261;p6"/>
          <p:cNvPicPr preferRelativeResize="0"/>
          <p:nvPr/>
        </p:nvPicPr>
        <p:blipFill rotWithShape="1">
          <a:blip r:embed="rId4">
            <a:alphaModFix/>
          </a:blip>
          <a:srcRect t="6437" b="6438"/>
          <a:stretch/>
        </p:blipFill>
        <p:spPr>
          <a:xfrm>
            <a:off x="745675" y="3006719"/>
            <a:ext cx="3309000" cy="1922380"/>
          </a:xfrm>
          <a:prstGeom prst="rect">
            <a:avLst/>
          </a:prstGeom>
          <a:noFill/>
          <a:ln w="19050" cap="flat" cmpd="sng">
            <a:solidFill>
              <a:srgbClr val="000000"/>
            </a:solidFill>
            <a:prstDash val="solid"/>
            <a:round/>
            <a:headEnd type="none" w="sm" len="sm"/>
            <a:tailEnd type="none" w="sm" len="sm"/>
          </a:ln>
        </p:spPr>
      </p:pic>
      <p:pic>
        <p:nvPicPr>
          <p:cNvPr id="262" name="Google Shape;262;p6"/>
          <p:cNvPicPr preferRelativeResize="0"/>
          <p:nvPr/>
        </p:nvPicPr>
        <p:blipFill rotWithShape="1">
          <a:blip r:embed="rId5">
            <a:alphaModFix/>
          </a:blip>
          <a:srcRect l="16641" r="16634"/>
          <a:stretch/>
        </p:blipFill>
        <p:spPr>
          <a:xfrm>
            <a:off x="4343750" y="894125"/>
            <a:ext cx="4037581" cy="4034974"/>
          </a:xfrm>
          <a:prstGeom prst="rect">
            <a:avLst/>
          </a:prstGeom>
          <a:noFill/>
          <a:ln w="19050" cap="flat" cmpd="sng">
            <a:solidFill>
              <a:srgbClr val="000000"/>
            </a:solidFill>
            <a:prstDash val="solid"/>
            <a:round/>
            <a:headEnd type="none" w="sm" len="sm"/>
            <a:tailEnd type="none" w="sm" len="sm"/>
          </a:ln>
        </p:spPr>
      </p:pic>
      <p:sp>
        <p:nvSpPr>
          <p:cNvPr id="263" name="Google Shape;263;p6"/>
          <p:cNvSpPr txBox="1">
            <a:spLocks noGrp="1"/>
          </p:cNvSpPr>
          <p:nvPr>
            <p:ph type="ctrTitle"/>
          </p:nvPr>
        </p:nvSpPr>
        <p:spPr>
          <a:xfrm>
            <a:off x="693000" y="194925"/>
            <a:ext cx="2949000" cy="6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3000"/>
              <a:buNone/>
            </a:pPr>
            <a:r>
              <a:rPr lang="en-US" sz="3400" u="sng">
                <a:solidFill>
                  <a:srgbClr val="000000"/>
                </a:solidFill>
                <a:latin typeface="Times New Roman"/>
                <a:ea typeface="Times New Roman"/>
                <a:cs typeface="Times New Roman"/>
                <a:sym typeface="Times New Roman"/>
              </a:rPr>
              <a:t> </a:t>
            </a:r>
            <a:r>
              <a:rPr lang="en-US" sz="3400" i="0" u="sng" strike="noStrike" cap="none">
                <a:solidFill>
                  <a:srgbClr val="000000"/>
                </a:solidFill>
                <a:latin typeface="Times New Roman"/>
                <a:ea typeface="Times New Roman"/>
                <a:cs typeface="Times New Roman"/>
                <a:sym typeface="Times New Roman"/>
              </a:rPr>
              <a:t>PHOTO</a:t>
            </a:r>
            <a:r>
              <a:rPr lang="en-US" sz="3400" u="sng">
                <a:solidFill>
                  <a:srgbClr val="000000"/>
                </a:solidFill>
                <a:latin typeface="Times New Roman"/>
                <a:ea typeface="Times New Roman"/>
                <a:cs typeface="Times New Roman"/>
                <a:sym typeface="Times New Roman"/>
              </a:rPr>
              <a:t>S</a:t>
            </a:r>
            <a:endParaRPr sz="3400" i="0" u="sng"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1000"/>
                                        <p:tgtEl>
                                          <p:spTgt spid="2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1"/>
                                        </p:tgtEl>
                                        <p:attrNameLst>
                                          <p:attrName>style.visibility</p:attrName>
                                        </p:attrNameLst>
                                      </p:cBhvr>
                                      <p:to>
                                        <p:strVal val="visible"/>
                                      </p:to>
                                    </p:set>
                                    <p:animEffect transition="in" filter="fade">
                                      <p:cBhvr>
                                        <p:cTn id="12" dur="1000"/>
                                        <p:tgtEl>
                                          <p:spTgt spid="2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2"/>
                                        </p:tgtEl>
                                        <p:attrNameLst>
                                          <p:attrName>style.visibility</p:attrName>
                                        </p:attrNameLst>
                                      </p:cBhvr>
                                      <p:to>
                                        <p:strVal val="visible"/>
                                      </p:to>
                                    </p:set>
                                    <p:animEffect transition="in" filter="fade">
                                      <p:cBhvr>
                                        <p:cTn id="17" dur="10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pic>
        <p:nvPicPr>
          <p:cNvPr id="855" name="Google Shape;855;p60"/>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856" name="Google Shape;856;p60"/>
          <p:cNvPicPr preferRelativeResize="0"/>
          <p:nvPr/>
        </p:nvPicPr>
        <p:blipFill rotWithShape="1">
          <a:blip r:embed="rId4">
            <a:alphaModFix/>
          </a:blip>
          <a:srcRect/>
          <a:stretch/>
        </p:blipFill>
        <p:spPr>
          <a:xfrm>
            <a:off x="5328225" y="346750"/>
            <a:ext cx="3525000" cy="857400"/>
          </a:xfrm>
          <a:prstGeom prst="rect">
            <a:avLst/>
          </a:prstGeom>
          <a:noFill/>
          <a:ln>
            <a:noFill/>
          </a:ln>
        </p:spPr>
      </p:pic>
      <p:pic>
        <p:nvPicPr>
          <p:cNvPr id="857" name="Google Shape;857;p60"/>
          <p:cNvPicPr preferRelativeResize="0"/>
          <p:nvPr/>
        </p:nvPicPr>
        <p:blipFill rotWithShape="1">
          <a:blip r:embed="rId5">
            <a:alphaModFix/>
          </a:blip>
          <a:srcRect/>
          <a:stretch/>
        </p:blipFill>
        <p:spPr>
          <a:xfrm>
            <a:off x="5328225" y="1204150"/>
            <a:ext cx="3525000" cy="3592600"/>
          </a:xfrm>
          <a:prstGeom prst="rect">
            <a:avLst/>
          </a:prstGeom>
          <a:noFill/>
          <a:ln>
            <a:noFill/>
          </a:ln>
        </p:spPr>
      </p:pic>
      <p:sp>
        <p:nvSpPr>
          <p:cNvPr id="858" name="Google Shape;858;p60"/>
          <p:cNvSpPr txBox="1">
            <a:spLocks noGrp="1"/>
          </p:cNvSpPr>
          <p:nvPr>
            <p:ph type="title"/>
          </p:nvPr>
        </p:nvSpPr>
        <p:spPr>
          <a:xfrm>
            <a:off x="5328225" y="346750"/>
            <a:ext cx="3525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000"/>
              <a:t>User Information</a:t>
            </a:r>
            <a:endParaRPr sz="3000"/>
          </a:p>
        </p:txBody>
      </p:sp>
      <p:sp>
        <p:nvSpPr>
          <p:cNvPr id="859" name="Google Shape;859;p60"/>
          <p:cNvSpPr txBox="1"/>
          <p:nvPr/>
        </p:nvSpPr>
        <p:spPr>
          <a:xfrm>
            <a:off x="5328216" y="1582065"/>
            <a:ext cx="3768600" cy="147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Aims</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Reduce page clutter</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Follow established industry best practices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Features</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Move the user information to the drop down list together with language setting</a:t>
            </a:r>
            <a:endParaRPr sz="1400" b="0" i="0" u="none" strike="noStrike" cap="none">
              <a:solidFill>
                <a:srgbClr val="000000"/>
              </a:solidFill>
              <a:latin typeface="Arial"/>
              <a:ea typeface="Arial"/>
              <a:cs typeface="Arial"/>
              <a:sym typeface="Arial"/>
            </a:endParaRPr>
          </a:p>
        </p:txBody>
      </p:sp>
      <p:pic>
        <p:nvPicPr>
          <p:cNvPr id="860" name="Google Shape;860;p60"/>
          <p:cNvPicPr preferRelativeResize="0"/>
          <p:nvPr/>
        </p:nvPicPr>
        <p:blipFill rotWithShape="1">
          <a:blip r:embed="rId6">
            <a:alphaModFix/>
          </a:blip>
          <a:srcRect l="19235" t="8882" r="1146" b="65744"/>
          <a:stretch/>
        </p:blipFill>
        <p:spPr>
          <a:xfrm>
            <a:off x="42925" y="589850"/>
            <a:ext cx="5161200" cy="992237"/>
          </a:xfrm>
          <a:prstGeom prst="rect">
            <a:avLst/>
          </a:prstGeom>
          <a:noFill/>
          <a:ln>
            <a:noFill/>
          </a:ln>
        </p:spPr>
      </p:pic>
      <p:pic>
        <p:nvPicPr>
          <p:cNvPr id="861" name="Google Shape;861;p60"/>
          <p:cNvPicPr preferRelativeResize="0"/>
          <p:nvPr/>
        </p:nvPicPr>
        <p:blipFill rotWithShape="1">
          <a:blip r:embed="rId7">
            <a:alphaModFix/>
          </a:blip>
          <a:srcRect/>
          <a:stretch/>
        </p:blipFill>
        <p:spPr>
          <a:xfrm>
            <a:off x="1296550" y="1692075"/>
            <a:ext cx="2469999" cy="32496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61"/>
          <p:cNvSpPr txBox="1">
            <a:spLocks noGrp="1"/>
          </p:cNvSpPr>
          <p:nvPr>
            <p:ph type="body" idx="1"/>
          </p:nvPr>
        </p:nvSpPr>
        <p:spPr>
          <a:xfrm>
            <a:off x="-55625" y="0"/>
            <a:ext cx="9199500" cy="5137800"/>
          </a:xfrm>
          <a:prstGeom prst="rect">
            <a:avLst/>
          </a:prstGeom>
          <a:solidFill>
            <a:srgbClr val="000000"/>
          </a:solid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867" name="Google Shape;867;p61"/>
          <p:cNvSpPr txBox="1"/>
          <p:nvPr/>
        </p:nvSpPr>
        <p:spPr>
          <a:xfrm>
            <a:off x="5328216" y="1282140"/>
            <a:ext cx="3768600" cy="147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68" name="Google Shape;868;p61"/>
          <p:cNvSpPr txBox="1">
            <a:spLocks noGrp="1"/>
          </p:cNvSpPr>
          <p:nvPr>
            <p:ph type="title"/>
          </p:nvPr>
        </p:nvSpPr>
        <p:spPr>
          <a:xfrm>
            <a:off x="2186950" y="2143050"/>
            <a:ext cx="3927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pic>
        <p:nvPicPr>
          <p:cNvPr id="869" name="Google Shape;869;p61"/>
          <p:cNvPicPr preferRelativeResize="0"/>
          <p:nvPr/>
        </p:nvPicPr>
        <p:blipFill rotWithShape="1">
          <a:blip r:embed="rId3">
            <a:alphaModFix/>
          </a:blip>
          <a:srcRect r="42146"/>
          <a:stretch/>
        </p:blipFill>
        <p:spPr>
          <a:xfrm>
            <a:off x="407050" y="1486963"/>
            <a:ext cx="8185499" cy="21695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62"/>
          <p:cNvSpPr txBox="1">
            <a:spLocks noGrp="1"/>
          </p:cNvSpPr>
          <p:nvPr>
            <p:ph type="body" idx="1"/>
          </p:nvPr>
        </p:nvSpPr>
        <p:spPr>
          <a:xfrm>
            <a:off x="-55625" y="0"/>
            <a:ext cx="9199500" cy="5137800"/>
          </a:xfrm>
          <a:prstGeom prst="rect">
            <a:avLst/>
          </a:prstGeom>
          <a:solidFill>
            <a:srgbClr val="000000"/>
          </a:solid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875" name="Google Shape;875;p62"/>
          <p:cNvSpPr txBox="1"/>
          <p:nvPr/>
        </p:nvSpPr>
        <p:spPr>
          <a:xfrm>
            <a:off x="5328216" y="1282140"/>
            <a:ext cx="3768600" cy="147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76" name="Google Shape;876;p62"/>
          <p:cNvSpPr txBox="1">
            <a:spLocks noGrp="1"/>
          </p:cNvSpPr>
          <p:nvPr>
            <p:ph type="title"/>
          </p:nvPr>
        </p:nvSpPr>
        <p:spPr>
          <a:xfrm>
            <a:off x="2186950" y="2143050"/>
            <a:ext cx="3927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pic>
        <p:nvPicPr>
          <p:cNvPr id="877" name="Google Shape;877;p62"/>
          <p:cNvPicPr preferRelativeResize="0"/>
          <p:nvPr/>
        </p:nvPicPr>
        <p:blipFill rotWithShape="1">
          <a:blip r:embed="rId3">
            <a:alphaModFix/>
          </a:blip>
          <a:srcRect r="40989"/>
          <a:stretch/>
        </p:blipFill>
        <p:spPr>
          <a:xfrm>
            <a:off x="332075" y="813750"/>
            <a:ext cx="8521151" cy="32975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pic>
        <p:nvPicPr>
          <p:cNvPr id="882" name="Google Shape;882;p63"/>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883" name="Google Shape;883;p63"/>
          <p:cNvPicPr preferRelativeResize="0"/>
          <p:nvPr/>
        </p:nvPicPr>
        <p:blipFill rotWithShape="1">
          <a:blip r:embed="rId4">
            <a:alphaModFix/>
          </a:blip>
          <a:srcRect/>
          <a:stretch/>
        </p:blipFill>
        <p:spPr>
          <a:xfrm>
            <a:off x="5328225" y="205975"/>
            <a:ext cx="3525000" cy="857400"/>
          </a:xfrm>
          <a:prstGeom prst="rect">
            <a:avLst/>
          </a:prstGeom>
          <a:noFill/>
          <a:ln>
            <a:noFill/>
          </a:ln>
        </p:spPr>
      </p:pic>
      <p:pic>
        <p:nvPicPr>
          <p:cNvPr id="884" name="Google Shape;884;p63"/>
          <p:cNvPicPr preferRelativeResize="0"/>
          <p:nvPr/>
        </p:nvPicPr>
        <p:blipFill rotWithShape="1">
          <a:blip r:embed="rId5">
            <a:alphaModFix/>
          </a:blip>
          <a:srcRect/>
          <a:stretch/>
        </p:blipFill>
        <p:spPr>
          <a:xfrm>
            <a:off x="5328225" y="1063375"/>
            <a:ext cx="3525000" cy="3592600"/>
          </a:xfrm>
          <a:prstGeom prst="rect">
            <a:avLst/>
          </a:prstGeom>
          <a:noFill/>
          <a:ln>
            <a:noFill/>
          </a:ln>
        </p:spPr>
      </p:pic>
      <p:sp>
        <p:nvSpPr>
          <p:cNvPr id="885" name="Google Shape;885;p63"/>
          <p:cNvSpPr txBox="1">
            <a:spLocks noGrp="1"/>
          </p:cNvSpPr>
          <p:nvPr>
            <p:ph type="title"/>
          </p:nvPr>
        </p:nvSpPr>
        <p:spPr>
          <a:xfrm>
            <a:off x="5328225" y="205975"/>
            <a:ext cx="3525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000"/>
              <a:t>UI change</a:t>
            </a:r>
            <a:endParaRPr sz="3000"/>
          </a:p>
        </p:txBody>
      </p:sp>
      <p:sp>
        <p:nvSpPr>
          <p:cNvPr id="886" name="Google Shape;886;p63"/>
          <p:cNvSpPr txBox="1">
            <a:spLocks noGrp="1"/>
          </p:cNvSpPr>
          <p:nvPr>
            <p:ph type="body" idx="1"/>
          </p:nvPr>
        </p:nvSpPr>
        <p:spPr>
          <a:xfrm>
            <a:off x="-55625" y="0"/>
            <a:ext cx="5161200" cy="5137800"/>
          </a:xfrm>
          <a:prstGeom prst="rect">
            <a:avLst/>
          </a:prstGeom>
          <a:solidFill>
            <a:srgbClr val="FFE599"/>
          </a:solid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887" name="Google Shape;887;p63"/>
          <p:cNvSpPr txBox="1"/>
          <p:nvPr/>
        </p:nvSpPr>
        <p:spPr>
          <a:xfrm>
            <a:off x="5328216" y="1296390"/>
            <a:ext cx="3768600" cy="147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Color</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Increase readability and user friendly color</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Consistent color theme with other system components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Translate</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Chinese translation is available in the website</a:t>
            </a:r>
            <a:endParaRPr sz="1800" b="0" i="0" u="none" strike="noStrike" cap="none">
              <a:solidFill>
                <a:srgbClr val="000000"/>
              </a:solidFill>
              <a:latin typeface="Arial"/>
              <a:ea typeface="Arial"/>
              <a:cs typeface="Arial"/>
              <a:sym typeface="Arial"/>
            </a:endParaRPr>
          </a:p>
        </p:txBody>
      </p:sp>
      <p:pic>
        <p:nvPicPr>
          <p:cNvPr id="888" name="Google Shape;888;p63"/>
          <p:cNvPicPr preferRelativeResize="0"/>
          <p:nvPr/>
        </p:nvPicPr>
        <p:blipFill rotWithShape="1">
          <a:blip r:embed="rId6">
            <a:alphaModFix/>
          </a:blip>
          <a:srcRect/>
          <a:stretch/>
        </p:blipFill>
        <p:spPr>
          <a:xfrm>
            <a:off x="-55625" y="2571749"/>
            <a:ext cx="5161198" cy="2560263"/>
          </a:xfrm>
          <a:prstGeom prst="rect">
            <a:avLst/>
          </a:prstGeom>
          <a:noFill/>
          <a:ln>
            <a:noFill/>
          </a:ln>
        </p:spPr>
      </p:pic>
      <p:pic>
        <p:nvPicPr>
          <p:cNvPr id="889" name="Google Shape;889;p63"/>
          <p:cNvPicPr preferRelativeResize="0"/>
          <p:nvPr/>
        </p:nvPicPr>
        <p:blipFill rotWithShape="1">
          <a:blip r:embed="rId7">
            <a:alphaModFix/>
          </a:blip>
          <a:srcRect/>
          <a:stretch/>
        </p:blipFill>
        <p:spPr>
          <a:xfrm>
            <a:off x="-55625" y="0"/>
            <a:ext cx="5161199" cy="25602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64"/>
          <p:cNvSpPr txBox="1">
            <a:spLocks noGrp="1"/>
          </p:cNvSpPr>
          <p:nvPr>
            <p:ph type="body" idx="1"/>
          </p:nvPr>
        </p:nvSpPr>
        <p:spPr>
          <a:xfrm>
            <a:off x="-55625" y="0"/>
            <a:ext cx="9199500" cy="5137800"/>
          </a:xfrm>
          <a:prstGeom prst="rect">
            <a:avLst/>
          </a:prstGeom>
          <a:solidFill>
            <a:srgbClr val="000000"/>
          </a:solid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895" name="Google Shape;895;p64"/>
          <p:cNvSpPr txBox="1"/>
          <p:nvPr/>
        </p:nvSpPr>
        <p:spPr>
          <a:xfrm>
            <a:off x="5328216" y="1282140"/>
            <a:ext cx="3768600" cy="147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96" name="Google Shape;896;p64"/>
          <p:cNvSpPr txBox="1">
            <a:spLocks noGrp="1"/>
          </p:cNvSpPr>
          <p:nvPr>
            <p:ph type="title"/>
          </p:nvPr>
        </p:nvSpPr>
        <p:spPr>
          <a:xfrm>
            <a:off x="2186950" y="2143050"/>
            <a:ext cx="3927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pic>
        <p:nvPicPr>
          <p:cNvPr id="897" name="Google Shape;897;p64"/>
          <p:cNvPicPr preferRelativeResize="0"/>
          <p:nvPr/>
        </p:nvPicPr>
        <p:blipFill rotWithShape="1">
          <a:blip r:embed="rId3">
            <a:alphaModFix/>
          </a:blip>
          <a:srcRect/>
          <a:stretch/>
        </p:blipFill>
        <p:spPr>
          <a:xfrm>
            <a:off x="-55500" y="803675"/>
            <a:ext cx="9199499" cy="39781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65"/>
          <p:cNvSpPr txBox="1">
            <a:spLocks noGrp="1"/>
          </p:cNvSpPr>
          <p:nvPr>
            <p:ph type="body" idx="1"/>
          </p:nvPr>
        </p:nvSpPr>
        <p:spPr>
          <a:xfrm>
            <a:off x="-55625" y="0"/>
            <a:ext cx="9199500" cy="5137800"/>
          </a:xfrm>
          <a:prstGeom prst="rect">
            <a:avLst/>
          </a:prstGeom>
          <a:solidFill>
            <a:srgbClr val="FFE599"/>
          </a:solid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903" name="Google Shape;903;p65"/>
          <p:cNvSpPr txBox="1"/>
          <p:nvPr/>
        </p:nvSpPr>
        <p:spPr>
          <a:xfrm>
            <a:off x="5328216" y="1282140"/>
            <a:ext cx="3768600" cy="147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04" name="Google Shape;904;p65"/>
          <p:cNvSpPr txBox="1">
            <a:spLocks noGrp="1"/>
          </p:cNvSpPr>
          <p:nvPr>
            <p:ph type="title"/>
          </p:nvPr>
        </p:nvSpPr>
        <p:spPr>
          <a:xfrm>
            <a:off x="2186950" y="2143050"/>
            <a:ext cx="3927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endParaRPr/>
          </a:p>
        </p:txBody>
      </p:sp>
      <p:pic>
        <p:nvPicPr>
          <p:cNvPr id="905" name="Google Shape;905;p65"/>
          <p:cNvPicPr preferRelativeResize="0"/>
          <p:nvPr/>
        </p:nvPicPr>
        <p:blipFill rotWithShape="1">
          <a:blip r:embed="rId3">
            <a:alphaModFix/>
          </a:blip>
          <a:srcRect/>
          <a:stretch/>
        </p:blipFill>
        <p:spPr>
          <a:xfrm>
            <a:off x="-55500" y="0"/>
            <a:ext cx="9199499" cy="2906525"/>
          </a:xfrm>
          <a:prstGeom prst="rect">
            <a:avLst/>
          </a:prstGeom>
          <a:noFill/>
          <a:ln>
            <a:noFill/>
          </a:ln>
        </p:spPr>
      </p:pic>
      <p:pic>
        <p:nvPicPr>
          <p:cNvPr id="906" name="Google Shape;906;p65"/>
          <p:cNvPicPr preferRelativeResize="0"/>
          <p:nvPr/>
        </p:nvPicPr>
        <p:blipFill rotWithShape="1">
          <a:blip r:embed="rId4">
            <a:alphaModFix/>
          </a:blip>
          <a:srcRect b="3947"/>
          <a:stretch/>
        </p:blipFill>
        <p:spPr>
          <a:xfrm>
            <a:off x="-55500" y="2769662"/>
            <a:ext cx="9199499" cy="236813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pic>
        <p:nvPicPr>
          <p:cNvPr id="911" name="Google Shape;911;p66"/>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912" name="Google Shape;912;p66"/>
          <p:cNvPicPr preferRelativeResize="0"/>
          <p:nvPr/>
        </p:nvPicPr>
        <p:blipFill rotWithShape="1">
          <a:blip r:embed="rId4">
            <a:alphaModFix/>
          </a:blip>
          <a:srcRect/>
          <a:stretch/>
        </p:blipFill>
        <p:spPr>
          <a:xfrm>
            <a:off x="5328225" y="346750"/>
            <a:ext cx="3525000" cy="857400"/>
          </a:xfrm>
          <a:prstGeom prst="rect">
            <a:avLst/>
          </a:prstGeom>
          <a:noFill/>
          <a:ln>
            <a:noFill/>
          </a:ln>
        </p:spPr>
      </p:pic>
      <p:pic>
        <p:nvPicPr>
          <p:cNvPr id="913" name="Google Shape;913;p66"/>
          <p:cNvPicPr preferRelativeResize="0"/>
          <p:nvPr/>
        </p:nvPicPr>
        <p:blipFill rotWithShape="1">
          <a:blip r:embed="rId5">
            <a:alphaModFix/>
          </a:blip>
          <a:srcRect/>
          <a:stretch/>
        </p:blipFill>
        <p:spPr>
          <a:xfrm>
            <a:off x="5328225" y="1204150"/>
            <a:ext cx="3525000" cy="3592600"/>
          </a:xfrm>
          <a:prstGeom prst="rect">
            <a:avLst/>
          </a:prstGeom>
          <a:noFill/>
          <a:ln>
            <a:noFill/>
          </a:ln>
        </p:spPr>
      </p:pic>
      <p:sp>
        <p:nvSpPr>
          <p:cNvPr id="914" name="Google Shape;914;p66"/>
          <p:cNvSpPr txBox="1">
            <a:spLocks noGrp="1"/>
          </p:cNvSpPr>
          <p:nvPr>
            <p:ph type="title"/>
          </p:nvPr>
        </p:nvSpPr>
        <p:spPr>
          <a:xfrm>
            <a:off x="5362125" y="346750"/>
            <a:ext cx="34911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000"/>
              <a:t>Problem and Difficulty</a:t>
            </a:r>
            <a:endParaRPr sz="3000"/>
          </a:p>
        </p:txBody>
      </p:sp>
      <p:sp>
        <p:nvSpPr>
          <p:cNvPr id="915" name="Google Shape;915;p66"/>
          <p:cNvSpPr txBox="1"/>
          <p:nvPr/>
        </p:nvSpPr>
        <p:spPr>
          <a:xfrm>
            <a:off x="5328225" y="1437175"/>
            <a:ext cx="3525000" cy="264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Establish firebase environment</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Database transfer from KU to MCU account</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Connectivity of the database</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Authentication problem</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Data display on the browser from the database</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16" name="Google Shape;916;p66"/>
          <p:cNvPicPr preferRelativeResize="0"/>
          <p:nvPr/>
        </p:nvPicPr>
        <p:blipFill rotWithShape="1">
          <a:blip r:embed="rId6">
            <a:alphaModFix/>
          </a:blip>
          <a:srcRect l="599" t="2515" r="1167"/>
          <a:stretch/>
        </p:blipFill>
        <p:spPr>
          <a:xfrm>
            <a:off x="-55625" y="255825"/>
            <a:ext cx="5161201" cy="1964574"/>
          </a:xfrm>
          <a:prstGeom prst="rect">
            <a:avLst/>
          </a:prstGeom>
          <a:noFill/>
          <a:ln>
            <a:noFill/>
          </a:ln>
        </p:spPr>
      </p:pic>
      <p:pic>
        <p:nvPicPr>
          <p:cNvPr id="917" name="Google Shape;917;p66"/>
          <p:cNvPicPr preferRelativeResize="0"/>
          <p:nvPr/>
        </p:nvPicPr>
        <p:blipFill rotWithShape="1">
          <a:blip r:embed="rId7">
            <a:alphaModFix/>
          </a:blip>
          <a:srcRect/>
          <a:stretch/>
        </p:blipFill>
        <p:spPr>
          <a:xfrm>
            <a:off x="-55625" y="2355175"/>
            <a:ext cx="5161200" cy="261476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67"/>
          <p:cNvSpPr txBox="1">
            <a:spLocks noGrp="1"/>
          </p:cNvSpPr>
          <p:nvPr>
            <p:ph type="body" idx="1"/>
          </p:nvPr>
        </p:nvSpPr>
        <p:spPr>
          <a:xfrm>
            <a:off x="-55625" y="0"/>
            <a:ext cx="9199500" cy="5137800"/>
          </a:xfrm>
          <a:prstGeom prst="rect">
            <a:avLst/>
          </a:prstGeom>
          <a:solidFill>
            <a:srgbClr val="FFE599"/>
          </a:solid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923" name="Google Shape;923;p67"/>
          <p:cNvSpPr txBox="1"/>
          <p:nvPr/>
        </p:nvSpPr>
        <p:spPr>
          <a:xfrm>
            <a:off x="5328216" y="1282140"/>
            <a:ext cx="3768600" cy="147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24" name="Google Shape;924;p67"/>
          <p:cNvSpPr txBox="1">
            <a:spLocks noGrp="1"/>
          </p:cNvSpPr>
          <p:nvPr>
            <p:ph type="title"/>
          </p:nvPr>
        </p:nvSpPr>
        <p:spPr>
          <a:xfrm>
            <a:off x="2186950" y="2143050"/>
            <a:ext cx="3927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t>Future Proposed Implementation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pic>
        <p:nvPicPr>
          <p:cNvPr id="929" name="Google Shape;929;p68"/>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930" name="Google Shape;930;p68"/>
          <p:cNvPicPr preferRelativeResize="0"/>
          <p:nvPr/>
        </p:nvPicPr>
        <p:blipFill rotWithShape="1">
          <a:blip r:embed="rId4">
            <a:alphaModFix/>
          </a:blip>
          <a:srcRect/>
          <a:stretch/>
        </p:blipFill>
        <p:spPr>
          <a:xfrm>
            <a:off x="5328225" y="343900"/>
            <a:ext cx="3525000" cy="857400"/>
          </a:xfrm>
          <a:prstGeom prst="rect">
            <a:avLst/>
          </a:prstGeom>
          <a:noFill/>
          <a:ln>
            <a:noFill/>
          </a:ln>
        </p:spPr>
      </p:pic>
      <p:pic>
        <p:nvPicPr>
          <p:cNvPr id="931" name="Google Shape;931;p68"/>
          <p:cNvPicPr preferRelativeResize="0"/>
          <p:nvPr/>
        </p:nvPicPr>
        <p:blipFill rotWithShape="1">
          <a:blip r:embed="rId5">
            <a:alphaModFix/>
          </a:blip>
          <a:srcRect/>
          <a:stretch/>
        </p:blipFill>
        <p:spPr>
          <a:xfrm>
            <a:off x="5328225" y="1201300"/>
            <a:ext cx="3525000" cy="3592600"/>
          </a:xfrm>
          <a:prstGeom prst="rect">
            <a:avLst/>
          </a:prstGeom>
          <a:noFill/>
          <a:ln>
            <a:noFill/>
          </a:ln>
        </p:spPr>
      </p:pic>
      <p:sp>
        <p:nvSpPr>
          <p:cNvPr id="932" name="Google Shape;932;p68"/>
          <p:cNvSpPr txBox="1">
            <a:spLocks noGrp="1"/>
          </p:cNvSpPr>
          <p:nvPr>
            <p:ph type="title"/>
          </p:nvPr>
        </p:nvSpPr>
        <p:spPr>
          <a:xfrm>
            <a:off x="5328225" y="343900"/>
            <a:ext cx="3525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000"/>
              <a:t>Schedule</a:t>
            </a:r>
            <a:endParaRPr sz="3000"/>
          </a:p>
        </p:txBody>
      </p:sp>
      <p:sp>
        <p:nvSpPr>
          <p:cNvPr id="933" name="Google Shape;933;p68"/>
          <p:cNvSpPr txBox="1">
            <a:spLocks noGrp="1"/>
          </p:cNvSpPr>
          <p:nvPr>
            <p:ph type="body" idx="1"/>
          </p:nvPr>
        </p:nvSpPr>
        <p:spPr>
          <a:xfrm>
            <a:off x="-55625" y="0"/>
            <a:ext cx="5054100" cy="5137800"/>
          </a:xfrm>
          <a:prstGeom prst="rect">
            <a:avLst/>
          </a:prstGeom>
          <a:solidFill>
            <a:srgbClr val="FFE599"/>
          </a:solid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934" name="Google Shape;934;p68"/>
          <p:cNvSpPr txBox="1"/>
          <p:nvPr/>
        </p:nvSpPr>
        <p:spPr>
          <a:xfrm>
            <a:off x="5328225" y="1293850"/>
            <a:ext cx="3447300" cy="169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Aims</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	Increase functionality</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	Better UX</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Features</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	User able to add events on the calendar</a:t>
            </a:r>
            <a:endParaRPr sz="1800" b="0" i="0" u="none" strike="noStrike" cap="none">
              <a:solidFill>
                <a:schemeClr val="dk1"/>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User able to view the calendar in monthly, weekly, and daily view.</a:t>
            </a:r>
            <a:endParaRPr sz="1800" b="0" i="0" u="none" strike="noStrike" cap="none">
              <a:solidFill>
                <a:schemeClr val="dk1"/>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Integrate the system to Google calendar to make easier scheduling</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pic>
        <p:nvPicPr>
          <p:cNvPr id="935" name="Google Shape;935;p68"/>
          <p:cNvPicPr preferRelativeResize="0"/>
          <p:nvPr/>
        </p:nvPicPr>
        <p:blipFill rotWithShape="1">
          <a:blip r:embed="rId6">
            <a:alphaModFix/>
          </a:blip>
          <a:srcRect/>
          <a:stretch/>
        </p:blipFill>
        <p:spPr>
          <a:xfrm>
            <a:off x="-55700" y="0"/>
            <a:ext cx="5054249" cy="1989617"/>
          </a:xfrm>
          <a:prstGeom prst="rect">
            <a:avLst/>
          </a:prstGeom>
          <a:noFill/>
          <a:ln>
            <a:noFill/>
          </a:ln>
        </p:spPr>
      </p:pic>
      <p:pic>
        <p:nvPicPr>
          <p:cNvPr id="936" name="Google Shape;936;p68"/>
          <p:cNvPicPr preferRelativeResize="0"/>
          <p:nvPr/>
        </p:nvPicPr>
        <p:blipFill rotWithShape="1">
          <a:blip r:embed="rId7">
            <a:alphaModFix/>
          </a:blip>
          <a:srcRect/>
          <a:stretch/>
        </p:blipFill>
        <p:spPr>
          <a:xfrm>
            <a:off x="-55700" y="1989629"/>
            <a:ext cx="5054251" cy="315387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pic>
        <p:nvPicPr>
          <p:cNvPr id="941" name="Google Shape;941;p69"/>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942" name="Google Shape;942;p69"/>
          <p:cNvPicPr preferRelativeResize="0"/>
          <p:nvPr/>
        </p:nvPicPr>
        <p:blipFill rotWithShape="1">
          <a:blip r:embed="rId4">
            <a:alphaModFix/>
          </a:blip>
          <a:srcRect/>
          <a:stretch/>
        </p:blipFill>
        <p:spPr>
          <a:xfrm>
            <a:off x="5328225" y="346750"/>
            <a:ext cx="3525000" cy="857400"/>
          </a:xfrm>
          <a:prstGeom prst="rect">
            <a:avLst/>
          </a:prstGeom>
          <a:noFill/>
          <a:ln>
            <a:noFill/>
          </a:ln>
        </p:spPr>
      </p:pic>
      <p:pic>
        <p:nvPicPr>
          <p:cNvPr id="943" name="Google Shape;943;p69"/>
          <p:cNvPicPr preferRelativeResize="0"/>
          <p:nvPr/>
        </p:nvPicPr>
        <p:blipFill rotWithShape="1">
          <a:blip r:embed="rId5">
            <a:alphaModFix/>
          </a:blip>
          <a:srcRect/>
          <a:stretch/>
        </p:blipFill>
        <p:spPr>
          <a:xfrm>
            <a:off x="5328225" y="1204150"/>
            <a:ext cx="3525000" cy="3592600"/>
          </a:xfrm>
          <a:prstGeom prst="rect">
            <a:avLst/>
          </a:prstGeom>
          <a:noFill/>
          <a:ln>
            <a:noFill/>
          </a:ln>
        </p:spPr>
      </p:pic>
      <p:sp>
        <p:nvSpPr>
          <p:cNvPr id="944" name="Google Shape;944;p69"/>
          <p:cNvSpPr txBox="1">
            <a:spLocks noGrp="1"/>
          </p:cNvSpPr>
          <p:nvPr>
            <p:ph type="title"/>
          </p:nvPr>
        </p:nvSpPr>
        <p:spPr>
          <a:xfrm>
            <a:off x="5328225" y="346750"/>
            <a:ext cx="3525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000"/>
              <a:t>Calendar</a:t>
            </a:r>
            <a:endParaRPr sz="3000"/>
          </a:p>
        </p:txBody>
      </p:sp>
      <p:sp>
        <p:nvSpPr>
          <p:cNvPr id="945" name="Google Shape;945;p69"/>
          <p:cNvSpPr txBox="1"/>
          <p:nvPr/>
        </p:nvSpPr>
        <p:spPr>
          <a:xfrm>
            <a:off x="5328225" y="1332050"/>
            <a:ext cx="3525000" cy="165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Aims</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	Increase functionality</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	Better UX</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Features</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	User able to add events on the calendar</a:t>
            </a:r>
            <a:endParaRPr sz="1800" b="0" i="0" u="none" strike="noStrike" cap="none">
              <a:solidFill>
                <a:schemeClr val="dk1"/>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User able to view the calendar in monthly, weekly, and daily view.</a:t>
            </a:r>
            <a:endParaRPr sz="1800" b="0" i="0" u="none" strike="noStrike" cap="none">
              <a:solidFill>
                <a:schemeClr val="dk1"/>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Integrate the system to Google calendar to make easy scheduling</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pic>
        <p:nvPicPr>
          <p:cNvPr id="946" name="Google Shape;946;p69"/>
          <p:cNvPicPr preferRelativeResize="0"/>
          <p:nvPr/>
        </p:nvPicPr>
        <p:blipFill rotWithShape="1">
          <a:blip r:embed="rId6">
            <a:alphaModFix/>
          </a:blip>
          <a:srcRect/>
          <a:stretch/>
        </p:blipFill>
        <p:spPr>
          <a:xfrm>
            <a:off x="121875" y="616250"/>
            <a:ext cx="5054250" cy="3911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7"/>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69" name="Google Shape;269;p7"/>
          <p:cNvSpPr/>
          <p:nvPr/>
        </p:nvSpPr>
        <p:spPr>
          <a:xfrm>
            <a:off x="6864700" y="2949100"/>
            <a:ext cx="2076000" cy="18756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7"/>
          <p:cNvSpPr/>
          <p:nvPr/>
        </p:nvSpPr>
        <p:spPr>
          <a:xfrm>
            <a:off x="6864675" y="810075"/>
            <a:ext cx="2076000" cy="18756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7"/>
          <p:cNvSpPr/>
          <p:nvPr/>
        </p:nvSpPr>
        <p:spPr>
          <a:xfrm>
            <a:off x="4613525" y="2985775"/>
            <a:ext cx="2076000" cy="18756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7"/>
          <p:cNvSpPr/>
          <p:nvPr/>
        </p:nvSpPr>
        <p:spPr>
          <a:xfrm>
            <a:off x="4613525" y="810075"/>
            <a:ext cx="2076000" cy="18756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7"/>
          <p:cNvSpPr/>
          <p:nvPr/>
        </p:nvSpPr>
        <p:spPr>
          <a:xfrm>
            <a:off x="2335950" y="2949100"/>
            <a:ext cx="2076000" cy="18756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4" name="Google Shape;274;p7"/>
          <p:cNvPicPr preferRelativeResize="0"/>
          <p:nvPr/>
        </p:nvPicPr>
        <p:blipFill rotWithShape="1">
          <a:blip r:embed="rId4">
            <a:alphaModFix/>
          </a:blip>
          <a:srcRect/>
          <a:stretch/>
        </p:blipFill>
        <p:spPr>
          <a:xfrm>
            <a:off x="427500" y="0"/>
            <a:ext cx="1706700" cy="882500"/>
          </a:xfrm>
          <a:prstGeom prst="rect">
            <a:avLst/>
          </a:prstGeom>
          <a:noFill/>
          <a:ln>
            <a:noFill/>
          </a:ln>
        </p:spPr>
      </p:pic>
      <p:sp>
        <p:nvSpPr>
          <p:cNvPr id="275" name="Google Shape;275;p7"/>
          <p:cNvSpPr/>
          <p:nvPr/>
        </p:nvSpPr>
        <p:spPr>
          <a:xfrm>
            <a:off x="2362375" y="810075"/>
            <a:ext cx="2076000" cy="18756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6" name="Google Shape;276;p7"/>
          <p:cNvPicPr preferRelativeResize="0"/>
          <p:nvPr/>
        </p:nvPicPr>
        <p:blipFill rotWithShape="1">
          <a:blip r:embed="rId5">
            <a:alphaModFix/>
          </a:blip>
          <a:srcRect l="14955" t="7118" r="14893" b="7110"/>
          <a:stretch/>
        </p:blipFill>
        <p:spPr>
          <a:xfrm>
            <a:off x="427500" y="882872"/>
            <a:ext cx="1706700" cy="1730007"/>
          </a:xfrm>
          <a:prstGeom prst="rect">
            <a:avLst/>
          </a:prstGeom>
          <a:noFill/>
          <a:ln>
            <a:noFill/>
          </a:ln>
        </p:spPr>
      </p:pic>
      <p:sp>
        <p:nvSpPr>
          <p:cNvPr id="277" name="Google Shape;277;p7"/>
          <p:cNvSpPr txBox="1">
            <a:spLocks noGrp="1"/>
          </p:cNvSpPr>
          <p:nvPr>
            <p:ph type="title"/>
          </p:nvPr>
        </p:nvSpPr>
        <p:spPr>
          <a:xfrm>
            <a:off x="427500" y="248875"/>
            <a:ext cx="1706700" cy="642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3000"/>
              <a:buNone/>
            </a:pPr>
            <a:r>
              <a:rPr lang="en-US" sz="3400">
                <a:latin typeface="Arial"/>
                <a:ea typeface="Arial"/>
                <a:cs typeface="Arial"/>
                <a:sym typeface="Arial"/>
              </a:rPr>
              <a:t>USERS</a:t>
            </a:r>
            <a:endParaRPr sz="3600" u="sng"/>
          </a:p>
        </p:txBody>
      </p:sp>
      <p:sp>
        <p:nvSpPr>
          <p:cNvPr id="278" name="Google Shape;278;p7"/>
          <p:cNvSpPr txBox="1">
            <a:spLocks noGrp="1"/>
          </p:cNvSpPr>
          <p:nvPr>
            <p:ph type="body" idx="1"/>
          </p:nvPr>
        </p:nvSpPr>
        <p:spPr>
          <a:xfrm>
            <a:off x="2309550" y="4110300"/>
            <a:ext cx="2128800" cy="49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800"/>
              <a:buNone/>
            </a:pPr>
            <a:r>
              <a:rPr lang="en-US" sz="1800"/>
              <a:t>Chief Nursing</a:t>
            </a:r>
            <a:endParaRPr sz="1800"/>
          </a:p>
          <a:p>
            <a:pPr marL="0" lvl="0" indent="0" algn="ctr" rtl="0">
              <a:lnSpc>
                <a:spcPct val="100000"/>
              </a:lnSpc>
              <a:spcBef>
                <a:spcPts val="0"/>
              </a:spcBef>
              <a:spcAft>
                <a:spcPts val="0"/>
              </a:spcAft>
              <a:buSzPts val="1800"/>
              <a:buNone/>
            </a:pPr>
            <a:r>
              <a:rPr lang="en-US" sz="1800"/>
              <a:t>Officer</a:t>
            </a:r>
            <a:endParaRPr sz="1800"/>
          </a:p>
          <a:p>
            <a:pPr marL="0" lvl="0" indent="0" algn="ctr" rtl="0">
              <a:lnSpc>
                <a:spcPct val="60000"/>
              </a:lnSpc>
              <a:spcBef>
                <a:spcPts val="1600"/>
              </a:spcBef>
              <a:spcAft>
                <a:spcPts val="1600"/>
              </a:spcAft>
              <a:buSzPts val="1800"/>
              <a:buNone/>
            </a:pPr>
            <a:endParaRPr sz="1800"/>
          </a:p>
        </p:txBody>
      </p:sp>
      <p:pic>
        <p:nvPicPr>
          <p:cNvPr id="279" name="Google Shape;279;p7"/>
          <p:cNvPicPr preferRelativeResize="0"/>
          <p:nvPr/>
        </p:nvPicPr>
        <p:blipFill rotWithShape="1">
          <a:blip r:embed="rId6">
            <a:alphaModFix/>
          </a:blip>
          <a:srcRect/>
          <a:stretch/>
        </p:blipFill>
        <p:spPr>
          <a:xfrm>
            <a:off x="2932704" y="3171677"/>
            <a:ext cx="882500" cy="882500"/>
          </a:xfrm>
          <a:prstGeom prst="rect">
            <a:avLst/>
          </a:prstGeom>
          <a:noFill/>
          <a:ln>
            <a:noFill/>
          </a:ln>
        </p:spPr>
      </p:pic>
      <p:pic>
        <p:nvPicPr>
          <p:cNvPr id="280" name="Google Shape;280;p7"/>
          <p:cNvPicPr preferRelativeResize="0"/>
          <p:nvPr/>
        </p:nvPicPr>
        <p:blipFill rotWithShape="1">
          <a:blip r:embed="rId7">
            <a:alphaModFix/>
          </a:blip>
          <a:srcRect/>
          <a:stretch/>
        </p:blipFill>
        <p:spPr>
          <a:xfrm>
            <a:off x="7557900" y="1081234"/>
            <a:ext cx="689600" cy="689600"/>
          </a:xfrm>
          <a:prstGeom prst="rect">
            <a:avLst/>
          </a:prstGeom>
          <a:noFill/>
          <a:ln>
            <a:noFill/>
          </a:ln>
        </p:spPr>
      </p:pic>
      <p:pic>
        <p:nvPicPr>
          <p:cNvPr id="281" name="Google Shape;281;p7"/>
          <p:cNvPicPr preferRelativeResize="0"/>
          <p:nvPr/>
        </p:nvPicPr>
        <p:blipFill rotWithShape="1">
          <a:blip r:embed="rId8">
            <a:alphaModFix/>
          </a:blip>
          <a:srcRect/>
          <a:stretch/>
        </p:blipFill>
        <p:spPr>
          <a:xfrm>
            <a:off x="5210272" y="1174749"/>
            <a:ext cx="882500" cy="614429"/>
          </a:xfrm>
          <a:prstGeom prst="rect">
            <a:avLst/>
          </a:prstGeom>
          <a:noFill/>
          <a:ln>
            <a:noFill/>
          </a:ln>
        </p:spPr>
      </p:pic>
      <p:pic>
        <p:nvPicPr>
          <p:cNvPr id="282" name="Google Shape;282;p7"/>
          <p:cNvPicPr preferRelativeResize="0"/>
          <p:nvPr/>
        </p:nvPicPr>
        <p:blipFill rotWithShape="1">
          <a:blip r:embed="rId9">
            <a:alphaModFix/>
          </a:blip>
          <a:srcRect/>
          <a:stretch/>
        </p:blipFill>
        <p:spPr>
          <a:xfrm>
            <a:off x="2958525" y="1062912"/>
            <a:ext cx="882506" cy="726272"/>
          </a:xfrm>
          <a:prstGeom prst="rect">
            <a:avLst/>
          </a:prstGeom>
          <a:noFill/>
          <a:ln>
            <a:noFill/>
          </a:ln>
        </p:spPr>
      </p:pic>
      <p:sp>
        <p:nvSpPr>
          <p:cNvPr id="283" name="Google Shape;283;p7"/>
          <p:cNvSpPr txBox="1">
            <a:spLocks noGrp="1"/>
          </p:cNvSpPr>
          <p:nvPr>
            <p:ph type="body" idx="1"/>
          </p:nvPr>
        </p:nvSpPr>
        <p:spPr>
          <a:xfrm>
            <a:off x="2367575" y="1960606"/>
            <a:ext cx="2076000" cy="49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800"/>
              <a:buNone/>
            </a:pPr>
            <a:r>
              <a:rPr lang="en-US" sz="1800"/>
              <a:t>Director of</a:t>
            </a:r>
            <a:endParaRPr sz="1800"/>
          </a:p>
          <a:p>
            <a:pPr marL="0" lvl="0" indent="0" algn="ctr" rtl="0">
              <a:lnSpc>
                <a:spcPct val="100000"/>
              </a:lnSpc>
              <a:spcBef>
                <a:spcPts val="0"/>
              </a:spcBef>
              <a:spcAft>
                <a:spcPts val="0"/>
              </a:spcAft>
              <a:buSzPts val="1800"/>
              <a:buNone/>
            </a:pPr>
            <a:r>
              <a:rPr lang="en-US" sz="1800"/>
              <a:t>Nursing</a:t>
            </a:r>
            <a:endParaRPr sz="1800"/>
          </a:p>
        </p:txBody>
      </p:sp>
      <p:sp>
        <p:nvSpPr>
          <p:cNvPr id="284" name="Google Shape;284;p7"/>
          <p:cNvSpPr txBox="1">
            <a:spLocks noGrp="1"/>
          </p:cNvSpPr>
          <p:nvPr>
            <p:ph type="body" idx="1"/>
          </p:nvPr>
        </p:nvSpPr>
        <p:spPr>
          <a:xfrm>
            <a:off x="6859475" y="1960600"/>
            <a:ext cx="2076000" cy="49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800"/>
              <a:buNone/>
            </a:pPr>
            <a:r>
              <a:rPr lang="en-US" sz="1800"/>
              <a:t>Certified Nursing</a:t>
            </a:r>
            <a:endParaRPr sz="1800"/>
          </a:p>
          <a:p>
            <a:pPr marL="0" lvl="0" indent="0" algn="ctr" rtl="0">
              <a:lnSpc>
                <a:spcPct val="100000"/>
              </a:lnSpc>
              <a:spcBef>
                <a:spcPts val="0"/>
              </a:spcBef>
              <a:spcAft>
                <a:spcPts val="0"/>
              </a:spcAft>
              <a:buSzPts val="1800"/>
              <a:buNone/>
            </a:pPr>
            <a:r>
              <a:rPr lang="en-US" sz="1800"/>
              <a:t>Assistant </a:t>
            </a:r>
            <a:endParaRPr sz="1800"/>
          </a:p>
          <a:p>
            <a:pPr marL="0" lvl="0" indent="0" algn="ctr" rtl="0">
              <a:lnSpc>
                <a:spcPct val="60000"/>
              </a:lnSpc>
              <a:spcBef>
                <a:spcPts val="1600"/>
              </a:spcBef>
              <a:spcAft>
                <a:spcPts val="1600"/>
              </a:spcAft>
              <a:buSzPts val="1800"/>
              <a:buNone/>
            </a:pPr>
            <a:endParaRPr sz="1800"/>
          </a:p>
        </p:txBody>
      </p:sp>
      <p:sp>
        <p:nvSpPr>
          <p:cNvPr id="285" name="Google Shape;285;p7"/>
          <p:cNvSpPr txBox="1">
            <a:spLocks noGrp="1"/>
          </p:cNvSpPr>
          <p:nvPr>
            <p:ph type="body" idx="1"/>
          </p:nvPr>
        </p:nvSpPr>
        <p:spPr>
          <a:xfrm>
            <a:off x="4616125" y="2012450"/>
            <a:ext cx="2076000" cy="492600"/>
          </a:xfrm>
          <a:prstGeom prst="rect">
            <a:avLst/>
          </a:prstGeom>
          <a:noFill/>
          <a:ln>
            <a:noFill/>
          </a:ln>
        </p:spPr>
        <p:txBody>
          <a:bodyPr spcFirstLastPara="1" wrap="square" lIns="91425" tIns="45700" rIns="91425" bIns="45700" anchor="t" anchorCtr="0">
            <a:noAutofit/>
          </a:bodyPr>
          <a:lstStyle/>
          <a:p>
            <a:pPr marL="0" lvl="0" indent="0" algn="ctr" rtl="0">
              <a:lnSpc>
                <a:spcPct val="60000"/>
              </a:lnSpc>
              <a:spcBef>
                <a:spcPts val="0"/>
              </a:spcBef>
              <a:spcAft>
                <a:spcPts val="0"/>
              </a:spcAft>
              <a:buSzPts val="1800"/>
              <a:buNone/>
            </a:pPr>
            <a:r>
              <a:rPr lang="en-US" sz="1800"/>
              <a:t>Patient</a:t>
            </a:r>
            <a:endParaRPr sz="1800"/>
          </a:p>
          <a:p>
            <a:pPr marL="0" lvl="0" indent="0" algn="ctr" rtl="0">
              <a:lnSpc>
                <a:spcPct val="60000"/>
              </a:lnSpc>
              <a:spcBef>
                <a:spcPts val="1600"/>
              </a:spcBef>
              <a:spcAft>
                <a:spcPts val="1600"/>
              </a:spcAft>
              <a:buSzPts val="1800"/>
              <a:buNone/>
            </a:pPr>
            <a:endParaRPr/>
          </a:p>
        </p:txBody>
      </p:sp>
      <p:pic>
        <p:nvPicPr>
          <p:cNvPr id="286" name="Google Shape;286;p7"/>
          <p:cNvPicPr preferRelativeResize="0"/>
          <p:nvPr/>
        </p:nvPicPr>
        <p:blipFill rotWithShape="1">
          <a:blip r:embed="rId10">
            <a:alphaModFix/>
          </a:blip>
          <a:srcRect/>
          <a:stretch/>
        </p:blipFill>
        <p:spPr>
          <a:xfrm>
            <a:off x="5247775" y="3171675"/>
            <a:ext cx="781099" cy="882500"/>
          </a:xfrm>
          <a:prstGeom prst="rect">
            <a:avLst/>
          </a:prstGeom>
          <a:noFill/>
          <a:ln>
            <a:noFill/>
          </a:ln>
        </p:spPr>
      </p:pic>
      <p:sp>
        <p:nvSpPr>
          <p:cNvPr id="287" name="Google Shape;287;p7"/>
          <p:cNvSpPr txBox="1">
            <a:spLocks noGrp="1"/>
          </p:cNvSpPr>
          <p:nvPr>
            <p:ph type="body" idx="1"/>
          </p:nvPr>
        </p:nvSpPr>
        <p:spPr>
          <a:xfrm>
            <a:off x="4616125" y="4177175"/>
            <a:ext cx="2076000" cy="214500"/>
          </a:xfrm>
          <a:prstGeom prst="rect">
            <a:avLst/>
          </a:prstGeom>
          <a:noFill/>
          <a:ln>
            <a:noFill/>
          </a:ln>
        </p:spPr>
        <p:txBody>
          <a:bodyPr spcFirstLastPara="1" wrap="square" lIns="91425" tIns="45700" rIns="91425" bIns="45700" anchor="t" anchorCtr="0">
            <a:noAutofit/>
          </a:bodyPr>
          <a:lstStyle/>
          <a:p>
            <a:pPr marL="0" lvl="0" indent="0" algn="ctr" rtl="0">
              <a:lnSpc>
                <a:spcPct val="60000"/>
              </a:lnSpc>
              <a:spcBef>
                <a:spcPts val="0"/>
              </a:spcBef>
              <a:spcAft>
                <a:spcPts val="0"/>
              </a:spcAft>
              <a:buSzPts val="1800"/>
              <a:buNone/>
            </a:pPr>
            <a:r>
              <a:rPr lang="en-US" sz="1800"/>
              <a:t>Family</a:t>
            </a:r>
            <a:endParaRPr sz="1800"/>
          </a:p>
          <a:p>
            <a:pPr marL="0" lvl="0" indent="0" algn="ctr" rtl="0">
              <a:lnSpc>
                <a:spcPct val="60000"/>
              </a:lnSpc>
              <a:spcBef>
                <a:spcPts val="1600"/>
              </a:spcBef>
              <a:spcAft>
                <a:spcPts val="0"/>
              </a:spcAft>
              <a:buSzPts val="1800"/>
              <a:buNone/>
            </a:pPr>
            <a:endParaRPr/>
          </a:p>
          <a:p>
            <a:pPr marL="0" lvl="0" indent="0" algn="ctr" rtl="0">
              <a:lnSpc>
                <a:spcPct val="60000"/>
              </a:lnSpc>
              <a:spcBef>
                <a:spcPts val="1600"/>
              </a:spcBef>
              <a:spcAft>
                <a:spcPts val="1600"/>
              </a:spcAft>
              <a:buSzPts val="1800"/>
              <a:buNone/>
            </a:pPr>
            <a:endParaRPr/>
          </a:p>
        </p:txBody>
      </p:sp>
      <p:pic>
        <p:nvPicPr>
          <p:cNvPr id="288" name="Google Shape;288;p7"/>
          <p:cNvPicPr preferRelativeResize="0"/>
          <p:nvPr/>
        </p:nvPicPr>
        <p:blipFill rotWithShape="1">
          <a:blip r:embed="rId11">
            <a:alphaModFix/>
          </a:blip>
          <a:srcRect/>
          <a:stretch/>
        </p:blipFill>
        <p:spPr>
          <a:xfrm>
            <a:off x="7410063" y="3171676"/>
            <a:ext cx="985270" cy="882500"/>
          </a:xfrm>
          <a:prstGeom prst="rect">
            <a:avLst/>
          </a:prstGeom>
          <a:noFill/>
          <a:ln>
            <a:noFill/>
          </a:ln>
        </p:spPr>
      </p:pic>
      <p:sp>
        <p:nvSpPr>
          <p:cNvPr id="289" name="Google Shape;289;p7"/>
          <p:cNvSpPr txBox="1">
            <a:spLocks noGrp="1"/>
          </p:cNvSpPr>
          <p:nvPr>
            <p:ph type="body" idx="1"/>
          </p:nvPr>
        </p:nvSpPr>
        <p:spPr>
          <a:xfrm>
            <a:off x="6859475" y="4107575"/>
            <a:ext cx="2076000" cy="3537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800"/>
              <a:buNone/>
            </a:pPr>
            <a:r>
              <a:rPr lang="en-US" sz="1800"/>
              <a:t>IT Admin</a:t>
            </a:r>
            <a:endParaRPr sz="18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70"/>
          <p:cNvSpPr txBox="1">
            <a:spLocks noGrp="1"/>
          </p:cNvSpPr>
          <p:nvPr>
            <p:ph type="body" idx="1"/>
          </p:nvPr>
        </p:nvSpPr>
        <p:spPr>
          <a:xfrm>
            <a:off x="-55625" y="0"/>
            <a:ext cx="9199500" cy="5137800"/>
          </a:xfrm>
          <a:prstGeom prst="rect">
            <a:avLst/>
          </a:prstGeom>
          <a:solidFill>
            <a:srgbClr val="000000"/>
          </a:solid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800"/>
              <a:buNone/>
            </a:pPr>
            <a:endParaRPr sz="4000">
              <a:solidFill>
                <a:srgbClr val="000000"/>
              </a:solidFill>
            </a:endParaRPr>
          </a:p>
        </p:txBody>
      </p:sp>
      <p:sp>
        <p:nvSpPr>
          <p:cNvPr id="952" name="Google Shape;952;p70"/>
          <p:cNvSpPr txBox="1">
            <a:spLocks noGrp="1"/>
          </p:cNvSpPr>
          <p:nvPr>
            <p:ph type="title"/>
          </p:nvPr>
        </p:nvSpPr>
        <p:spPr>
          <a:xfrm>
            <a:off x="910402" y="205975"/>
            <a:ext cx="7767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360"/>
              </a:spcBef>
              <a:spcAft>
                <a:spcPts val="0"/>
              </a:spcAft>
              <a:buClr>
                <a:schemeClr val="dk1"/>
              </a:buClr>
              <a:buSzPts val="1800"/>
              <a:buFont typeface="Arial"/>
              <a:buNone/>
            </a:pPr>
            <a:r>
              <a:rPr lang="en-US" sz="4000">
                <a:solidFill>
                  <a:srgbClr val="FFFFFF"/>
                </a:solidFill>
              </a:rPr>
              <a:t>Code for Calendar</a:t>
            </a:r>
            <a:endParaRPr/>
          </a:p>
        </p:txBody>
      </p:sp>
      <p:sp>
        <p:nvSpPr>
          <p:cNvPr id="953" name="Google Shape;953;p70"/>
          <p:cNvSpPr txBox="1"/>
          <p:nvPr/>
        </p:nvSpPr>
        <p:spPr>
          <a:xfrm>
            <a:off x="5328216" y="1372927"/>
            <a:ext cx="3768600" cy="147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ic Sans MS"/>
              <a:ea typeface="Comic Sans MS"/>
              <a:cs typeface="Comic Sans MS"/>
              <a:sym typeface="Comic Sans MS"/>
            </a:endParaRPr>
          </a:p>
        </p:txBody>
      </p:sp>
      <p:pic>
        <p:nvPicPr>
          <p:cNvPr id="954" name="Google Shape;954;p70"/>
          <p:cNvPicPr preferRelativeResize="0"/>
          <p:nvPr/>
        </p:nvPicPr>
        <p:blipFill rotWithShape="1">
          <a:blip r:embed="rId3">
            <a:alphaModFix/>
          </a:blip>
          <a:srcRect/>
          <a:stretch/>
        </p:blipFill>
        <p:spPr>
          <a:xfrm>
            <a:off x="-27875" y="1203150"/>
            <a:ext cx="9143999" cy="364695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71"/>
          <p:cNvSpPr txBox="1">
            <a:spLocks noGrp="1"/>
          </p:cNvSpPr>
          <p:nvPr>
            <p:ph type="body" idx="1"/>
          </p:nvPr>
        </p:nvSpPr>
        <p:spPr>
          <a:xfrm>
            <a:off x="-55625" y="0"/>
            <a:ext cx="9199500" cy="5137800"/>
          </a:xfrm>
          <a:prstGeom prst="rect">
            <a:avLst/>
          </a:prstGeom>
          <a:solidFill>
            <a:srgbClr val="000000"/>
          </a:solidFill>
          <a:ln>
            <a:noFill/>
          </a:ln>
        </p:spPr>
        <p:txBody>
          <a:bodyPr spcFirstLastPara="1" wrap="square" lIns="91425" tIns="45700" rIns="91425" bIns="45700" anchor="t" anchorCtr="0">
            <a:noAutofit/>
          </a:bodyPr>
          <a:lstStyle/>
          <a:p>
            <a:pPr marL="457200" lvl="0" indent="-228600" algn="ctr" rtl="0">
              <a:lnSpc>
                <a:spcPct val="100000"/>
              </a:lnSpc>
              <a:spcBef>
                <a:spcPts val="360"/>
              </a:spcBef>
              <a:spcAft>
                <a:spcPts val="0"/>
              </a:spcAft>
              <a:buClr>
                <a:schemeClr val="dk1"/>
              </a:buClr>
              <a:buSzPts val="1800"/>
              <a:buNone/>
            </a:pPr>
            <a:endParaRPr>
              <a:solidFill>
                <a:srgbClr val="000000"/>
              </a:solidFill>
            </a:endParaRPr>
          </a:p>
        </p:txBody>
      </p:sp>
      <p:sp>
        <p:nvSpPr>
          <p:cNvPr id="960" name="Google Shape;960;p71"/>
          <p:cNvSpPr txBox="1">
            <a:spLocks noGrp="1"/>
          </p:cNvSpPr>
          <p:nvPr>
            <p:ph type="title"/>
          </p:nvPr>
        </p:nvSpPr>
        <p:spPr>
          <a:xfrm>
            <a:off x="501300" y="188500"/>
            <a:ext cx="81414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360"/>
              </a:spcBef>
              <a:spcAft>
                <a:spcPts val="0"/>
              </a:spcAft>
              <a:buClr>
                <a:schemeClr val="dk1"/>
              </a:buClr>
              <a:buSzPts val="1800"/>
              <a:buFont typeface="Arial"/>
              <a:buNone/>
            </a:pPr>
            <a:r>
              <a:rPr lang="en-US" sz="4000">
                <a:solidFill>
                  <a:srgbClr val="FFFFFF"/>
                </a:solidFill>
              </a:rPr>
              <a:t>Code for Calendar</a:t>
            </a:r>
            <a:endParaRPr sz="4000"/>
          </a:p>
        </p:txBody>
      </p:sp>
      <p:sp>
        <p:nvSpPr>
          <p:cNvPr id="961" name="Google Shape;961;p71"/>
          <p:cNvSpPr txBox="1"/>
          <p:nvPr/>
        </p:nvSpPr>
        <p:spPr>
          <a:xfrm>
            <a:off x="5328216" y="1372927"/>
            <a:ext cx="3768600" cy="147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omic Sans MS"/>
              <a:ea typeface="Comic Sans MS"/>
              <a:cs typeface="Comic Sans MS"/>
              <a:sym typeface="Comic Sans MS"/>
            </a:endParaRPr>
          </a:p>
        </p:txBody>
      </p:sp>
      <p:pic>
        <p:nvPicPr>
          <p:cNvPr id="962" name="Google Shape;962;p71"/>
          <p:cNvPicPr preferRelativeResize="0"/>
          <p:nvPr/>
        </p:nvPicPr>
        <p:blipFill rotWithShape="1">
          <a:blip r:embed="rId3">
            <a:alphaModFix/>
          </a:blip>
          <a:srcRect t="2017"/>
          <a:stretch/>
        </p:blipFill>
        <p:spPr>
          <a:xfrm>
            <a:off x="-55625" y="1173075"/>
            <a:ext cx="9143999" cy="39647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72"/>
          <p:cNvSpPr txBox="1">
            <a:spLocks noGrp="1"/>
          </p:cNvSpPr>
          <p:nvPr>
            <p:ph type="body" idx="1"/>
          </p:nvPr>
        </p:nvSpPr>
        <p:spPr>
          <a:xfrm>
            <a:off x="-55625" y="0"/>
            <a:ext cx="9199500" cy="5137800"/>
          </a:xfrm>
          <a:prstGeom prst="rect">
            <a:avLst/>
          </a:prstGeom>
          <a:solidFill>
            <a:srgbClr val="FFE599"/>
          </a:solid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968" name="Google Shape;968;p72"/>
          <p:cNvSpPr txBox="1"/>
          <p:nvPr/>
        </p:nvSpPr>
        <p:spPr>
          <a:xfrm>
            <a:off x="5328216" y="1282140"/>
            <a:ext cx="3768600" cy="147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69" name="Google Shape;969;p72"/>
          <p:cNvSpPr txBox="1">
            <a:spLocks noGrp="1"/>
          </p:cNvSpPr>
          <p:nvPr>
            <p:ph type="title"/>
          </p:nvPr>
        </p:nvSpPr>
        <p:spPr>
          <a:xfrm>
            <a:off x="2608500" y="2143050"/>
            <a:ext cx="3927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4800"/>
              <a:t>Industry Best Practices </a:t>
            </a:r>
            <a:endParaRPr sz="48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pic>
        <p:nvPicPr>
          <p:cNvPr id="974" name="Google Shape;974;p73"/>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975" name="Google Shape;975;p73"/>
          <p:cNvPicPr preferRelativeResize="0"/>
          <p:nvPr/>
        </p:nvPicPr>
        <p:blipFill rotWithShape="1">
          <a:blip r:embed="rId4">
            <a:alphaModFix/>
          </a:blip>
          <a:srcRect/>
          <a:stretch/>
        </p:blipFill>
        <p:spPr>
          <a:xfrm>
            <a:off x="5374300" y="345963"/>
            <a:ext cx="3525000" cy="857400"/>
          </a:xfrm>
          <a:prstGeom prst="rect">
            <a:avLst/>
          </a:prstGeom>
          <a:noFill/>
          <a:ln>
            <a:noFill/>
          </a:ln>
        </p:spPr>
      </p:pic>
      <p:pic>
        <p:nvPicPr>
          <p:cNvPr id="976" name="Google Shape;976;p73"/>
          <p:cNvPicPr preferRelativeResize="0"/>
          <p:nvPr/>
        </p:nvPicPr>
        <p:blipFill rotWithShape="1">
          <a:blip r:embed="rId5">
            <a:alphaModFix/>
          </a:blip>
          <a:srcRect/>
          <a:stretch/>
        </p:blipFill>
        <p:spPr>
          <a:xfrm>
            <a:off x="5374300" y="1203363"/>
            <a:ext cx="3525000" cy="3592600"/>
          </a:xfrm>
          <a:prstGeom prst="rect">
            <a:avLst/>
          </a:prstGeom>
          <a:noFill/>
          <a:ln>
            <a:noFill/>
          </a:ln>
        </p:spPr>
      </p:pic>
      <p:sp>
        <p:nvSpPr>
          <p:cNvPr id="977" name="Google Shape;977;p73"/>
          <p:cNvSpPr txBox="1">
            <a:spLocks noGrp="1"/>
          </p:cNvSpPr>
          <p:nvPr>
            <p:ph type="title"/>
          </p:nvPr>
        </p:nvSpPr>
        <p:spPr>
          <a:xfrm>
            <a:off x="5374300" y="345975"/>
            <a:ext cx="3525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000"/>
              <a:t>Account Options</a:t>
            </a:r>
            <a:endParaRPr sz="3000"/>
          </a:p>
        </p:txBody>
      </p:sp>
      <p:sp>
        <p:nvSpPr>
          <p:cNvPr id="978" name="Google Shape;978;p73"/>
          <p:cNvSpPr txBox="1"/>
          <p:nvPr/>
        </p:nvSpPr>
        <p:spPr>
          <a:xfrm>
            <a:off x="5374300" y="1242163"/>
            <a:ext cx="3525000" cy="18150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Removed Profile bar from old version </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Follow established industry design conventions, such as the Google Account button.</a:t>
            </a:r>
            <a:endParaRPr sz="18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chemeClr val="dk1"/>
                </a:solidFill>
                <a:latin typeface="Arial"/>
                <a:ea typeface="Arial"/>
                <a:cs typeface="Arial"/>
                <a:sym typeface="Arial"/>
              </a:rPr>
              <a:t>Combine Logout option with language options.</a:t>
            </a:r>
            <a:endParaRPr sz="1800" b="0" i="0" u="none" strike="noStrike" cap="none">
              <a:solidFill>
                <a:srgbClr val="000000"/>
              </a:solidFill>
              <a:latin typeface="Arial"/>
              <a:ea typeface="Arial"/>
              <a:cs typeface="Arial"/>
              <a:sym typeface="Arial"/>
            </a:endParaRPr>
          </a:p>
        </p:txBody>
      </p:sp>
      <p:pic>
        <p:nvPicPr>
          <p:cNvPr id="979" name="Google Shape;979;p73"/>
          <p:cNvPicPr preferRelativeResize="0"/>
          <p:nvPr/>
        </p:nvPicPr>
        <p:blipFill rotWithShape="1">
          <a:blip r:embed="rId6">
            <a:alphaModFix/>
          </a:blip>
          <a:srcRect/>
          <a:stretch/>
        </p:blipFill>
        <p:spPr>
          <a:xfrm>
            <a:off x="2730262" y="844750"/>
            <a:ext cx="2539774" cy="3452424"/>
          </a:xfrm>
          <a:prstGeom prst="rect">
            <a:avLst/>
          </a:prstGeom>
          <a:noFill/>
          <a:ln>
            <a:noFill/>
          </a:ln>
        </p:spPr>
      </p:pic>
      <p:pic>
        <p:nvPicPr>
          <p:cNvPr id="980" name="Google Shape;980;p73"/>
          <p:cNvPicPr preferRelativeResize="0"/>
          <p:nvPr/>
        </p:nvPicPr>
        <p:blipFill rotWithShape="1">
          <a:blip r:embed="rId7">
            <a:alphaModFix/>
          </a:blip>
          <a:srcRect/>
          <a:stretch/>
        </p:blipFill>
        <p:spPr>
          <a:xfrm>
            <a:off x="108825" y="844774"/>
            <a:ext cx="2621425" cy="34539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pic>
        <p:nvPicPr>
          <p:cNvPr id="985" name="Google Shape;985;p74"/>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986" name="Google Shape;986;p74"/>
          <p:cNvPicPr preferRelativeResize="0"/>
          <p:nvPr/>
        </p:nvPicPr>
        <p:blipFill rotWithShape="1">
          <a:blip r:embed="rId4">
            <a:alphaModFix/>
          </a:blip>
          <a:srcRect/>
          <a:stretch/>
        </p:blipFill>
        <p:spPr>
          <a:xfrm>
            <a:off x="5328225" y="346750"/>
            <a:ext cx="3525000" cy="857400"/>
          </a:xfrm>
          <a:prstGeom prst="rect">
            <a:avLst/>
          </a:prstGeom>
          <a:noFill/>
          <a:ln>
            <a:noFill/>
          </a:ln>
        </p:spPr>
      </p:pic>
      <p:pic>
        <p:nvPicPr>
          <p:cNvPr id="987" name="Google Shape;987;p74"/>
          <p:cNvPicPr preferRelativeResize="0"/>
          <p:nvPr/>
        </p:nvPicPr>
        <p:blipFill rotWithShape="1">
          <a:blip r:embed="rId5">
            <a:alphaModFix/>
          </a:blip>
          <a:srcRect/>
          <a:stretch/>
        </p:blipFill>
        <p:spPr>
          <a:xfrm>
            <a:off x="5328225" y="1204150"/>
            <a:ext cx="3525000" cy="3592600"/>
          </a:xfrm>
          <a:prstGeom prst="rect">
            <a:avLst/>
          </a:prstGeom>
          <a:noFill/>
          <a:ln>
            <a:noFill/>
          </a:ln>
        </p:spPr>
      </p:pic>
      <p:sp>
        <p:nvSpPr>
          <p:cNvPr id="988" name="Google Shape;988;p74"/>
          <p:cNvSpPr txBox="1">
            <a:spLocks noGrp="1"/>
          </p:cNvSpPr>
          <p:nvPr>
            <p:ph type="title"/>
          </p:nvPr>
        </p:nvSpPr>
        <p:spPr>
          <a:xfrm>
            <a:off x="5328225" y="346750"/>
            <a:ext cx="3525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000"/>
              <a:t>Search and Sort Bar</a:t>
            </a:r>
            <a:endParaRPr sz="3000"/>
          </a:p>
        </p:txBody>
      </p:sp>
      <p:sp>
        <p:nvSpPr>
          <p:cNvPr id="989" name="Google Shape;989;p74"/>
          <p:cNvSpPr txBox="1"/>
          <p:nvPr/>
        </p:nvSpPr>
        <p:spPr>
          <a:xfrm>
            <a:off x="5328225" y="1290225"/>
            <a:ext cx="3525000" cy="17679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Search bar is permanently visible at the top of table so that it doesn’t obstruct data</a:t>
            </a:r>
            <a:endParaRPr sz="18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Search Criteria is always visible  and easily accessible to accommodate better productivity</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90" name="Google Shape;990;p74"/>
          <p:cNvPicPr preferRelativeResize="0"/>
          <p:nvPr/>
        </p:nvPicPr>
        <p:blipFill rotWithShape="1">
          <a:blip r:embed="rId6">
            <a:alphaModFix/>
          </a:blip>
          <a:srcRect b="46327"/>
          <a:stretch/>
        </p:blipFill>
        <p:spPr>
          <a:xfrm>
            <a:off x="-55625" y="2917300"/>
            <a:ext cx="5161201" cy="2009450"/>
          </a:xfrm>
          <a:prstGeom prst="rect">
            <a:avLst/>
          </a:prstGeom>
          <a:noFill/>
          <a:ln>
            <a:noFill/>
          </a:ln>
        </p:spPr>
      </p:pic>
      <p:pic>
        <p:nvPicPr>
          <p:cNvPr id="991" name="Google Shape;991;p74"/>
          <p:cNvPicPr preferRelativeResize="0"/>
          <p:nvPr/>
        </p:nvPicPr>
        <p:blipFill rotWithShape="1">
          <a:blip r:embed="rId7">
            <a:alphaModFix/>
          </a:blip>
          <a:srcRect l="14581" t="13675" r="37918" b="49253"/>
          <a:stretch/>
        </p:blipFill>
        <p:spPr>
          <a:xfrm>
            <a:off x="-55625" y="180525"/>
            <a:ext cx="5161200" cy="2517396"/>
          </a:xfrm>
          <a:prstGeom prst="rect">
            <a:avLst/>
          </a:prstGeom>
          <a:noFill/>
          <a:ln>
            <a:noFill/>
          </a:ln>
        </p:spPr>
      </p:pic>
      <p:pic>
        <p:nvPicPr>
          <p:cNvPr id="992" name="Google Shape;992;p74"/>
          <p:cNvPicPr preferRelativeResize="0"/>
          <p:nvPr/>
        </p:nvPicPr>
        <p:blipFill rotWithShape="1">
          <a:blip r:embed="rId8">
            <a:alphaModFix/>
          </a:blip>
          <a:srcRect l="14950" t="14187" r="80576" b="49345"/>
          <a:stretch/>
        </p:blipFill>
        <p:spPr>
          <a:xfrm>
            <a:off x="-9144" y="219456"/>
            <a:ext cx="483499" cy="25146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75"/>
          <p:cNvSpPr/>
          <p:nvPr/>
        </p:nvSpPr>
        <p:spPr>
          <a:xfrm>
            <a:off x="0" y="0"/>
            <a:ext cx="9144000" cy="5143500"/>
          </a:xfrm>
          <a:prstGeom prst="rect">
            <a:avLst/>
          </a:prstGeom>
          <a:solidFill>
            <a:srgbClr val="F2DA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98" name="Google Shape;998;p75"/>
          <p:cNvSpPr txBox="1">
            <a:spLocks noGrp="1"/>
          </p:cNvSpPr>
          <p:nvPr>
            <p:ph type="title"/>
          </p:nvPr>
        </p:nvSpPr>
        <p:spPr>
          <a:xfrm>
            <a:off x="4572000" y="2143125"/>
            <a:ext cx="41148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t>APP TEAM</a:t>
            </a:r>
            <a:endParaRPr/>
          </a:p>
        </p:txBody>
      </p:sp>
      <p:grpSp>
        <p:nvGrpSpPr>
          <p:cNvPr id="999" name="Google Shape;999;p75"/>
          <p:cNvGrpSpPr/>
          <p:nvPr/>
        </p:nvGrpSpPr>
        <p:grpSpPr>
          <a:xfrm>
            <a:off x="1630322" y="423245"/>
            <a:ext cx="1996012" cy="4254116"/>
            <a:chOff x="9257900" y="2613440"/>
            <a:chExt cx="1668906" cy="3338918"/>
          </a:xfrm>
        </p:grpSpPr>
        <p:pic>
          <p:nvPicPr>
            <p:cNvPr id="1000" name="Google Shape;1000;p75" descr="Portrait-oriented black smaptphone"/>
            <p:cNvPicPr preferRelativeResize="0"/>
            <p:nvPr/>
          </p:nvPicPr>
          <p:blipFill rotWithShape="1">
            <a:blip r:embed="rId3">
              <a:alphaModFix/>
            </a:blip>
            <a:srcRect/>
            <a:stretch/>
          </p:blipFill>
          <p:spPr>
            <a:xfrm>
              <a:off x="9257900" y="2613440"/>
              <a:ext cx="1668906" cy="3338918"/>
            </a:xfrm>
            <a:prstGeom prst="rect">
              <a:avLst/>
            </a:prstGeom>
            <a:noFill/>
            <a:ln>
              <a:noFill/>
            </a:ln>
          </p:spPr>
        </p:pic>
        <p:pic>
          <p:nvPicPr>
            <p:cNvPr id="1001" name="Google Shape;1001;p75"/>
            <p:cNvPicPr preferRelativeResize="0"/>
            <p:nvPr/>
          </p:nvPicPr>
          <p:blipFill rotWithShape="1">
            <a:blip r:embed="rId4">
              <a:alphaModFix/>
            </a:blip>
            <a:srcRect/>
            <a:stretch/>
          </p:blipFill>
          <p:spPr>
            <a:xfrm>
              <a:off x="9341000" y="2892625"/>
              <a:ext cx="1502699" cy="2704849"/>
            </a:xfrm>
            <a:prstGeom prst="rect">
              <a:avLst/>
            </a:prstGeom>
            <a:noFill/>
            <a:ln>
              <a:noFill/>
            </a:ln>
          </p:spPr>
        </p:pic>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pic>
        <p:nvPicPr>
          <p:cNvPr id="1006" name="Google Shape;1006;p76"/>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1007" name="Google Shape;1007;p76"/>
          <p:cNvPicPr preferRelativeResize="0"/>
          <p:nvPr/>
        </p:nvPicPr>
        <p:blipFill rotWithShape="1">
          <a:blip r:embed="rId4">
            <a:alphaModFix/>
          </a:blip>
          <a:srcRect/>
          <a:stretch/>
        </p:blipFill>
        <p:spPr>
          <a:xfrm>
            <a:off x="4572000" y="205975"/>
            <a:ext cx="4370825" cy="857400"/>
          </a:xfrm>
          <a:prstGeom prst="rect">
            <a:avLst/>
          </a:prstGeom>
          <a:noFill/>
          <a:ln>
            <a:noFill/>
          </a:ln>
        </p:spPr>
      </p:pic>
      <p:pic>
        <p:nvPicPr>
          <p:cNvPr id="1008" name="Google Shape;1008;p76"/>
          <p:cNvPicPr preferRelativeResize="0"/>
          <p:nvPr/>
        </p:nvPicPr>
        <p:blipFill rotWithShape="1">
          <a:blip r:embed="rId5">
            <a:alphaModFix/>
          </a:blip>
          <a:srcRect/>
          <a:stretch/>
        </p:blipFill>
        <p:spPr>
          <a:xfrm>
            <a:off x="4572000" y="813625"/>
            <a:ext cx="4370825" cy="3842350"/>
          </a:xfrm>
          <a:prstGeom prst="rect">
            <a:avLst/>
          </a:prstGeom>
          <a:noFill/>
          <a:ln>
            <a:noFill/>
          </a:ln>
        </p:spPr>
      </p:pic>
      <p:sp>
        <p:nvSpPr>
          <p:cNvPr id="1009" name="Google Shape;1009;p76"/>
          <p:cNvSpPr txBox="1">
            <a:spLocks noGrp="1"/>
          </p:cNvSpPr>
          <p:nvPr>
            <p:ph type="title"/>
          </p:nvPr>
        </p:nvSpPr>
        <p:spPr>
          <a:xfrm>
            <a:off x="-145800" y="448125"/>
            <a:ext cx="47178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B26563"/>
              </a:buClr>
              <a:buSzPts val="4400"/>
              <a:buFont typeface="Calibri"/>
              <a:buNone/>
            </a:pPr>
            <a:r>
              <a:rPr lang="en-US" sz="3600">
                <a:solidFill>
                  <a:srgbClr val="000000"/>
                </a:solidFill>
              </a:rPr>
              <a:t>Tools &amp; Requirements</a:t>
            </a:r>
            <a:endParaRPr sz="3600">
              <a:solidFill>
                <a:srgbClr val="000000"/>
              </a:solidFill>
            </a:endParaRPr>
          </a:p>
        </p:txBody>
      </p:sp>
      <p:grpSp>
        <p:nvGrpSpPr>
          <p:cNvPr id="1010" name="Google Shape;1010;p76"/>
          <p:cNvGrpSpPr/>
          <p:nvPr/>
        </p:nvGrpSpPr>
        <p:grpSpPr>
          <a:xfrm>
            <a:off x="6654228" y="1097951"/>
            <a:ext cx="2016915" cy="1131504"/>
            <a:chOff x="559900" y="2516350"/>
            <a:chExt cx="5471827" cy="3154457"/>
          </a:xfrm>
        </p:grpSpPr>
        <p:pic>
          <p:nvPicPr>
            <p:cNvPr id="1011" name="Google Shape;1011;p76"/>
            <p:cNvPicPr preferRelativeResize="0"/>
            <p:nvPr/>
          </p:nvPicPr>
          <p:blipFill rotWithShape="1">
            <a:blip r:embed="rId6">
              <a:alphaModFix/>
            </a:blip>
            <a:srcRect/>
            <a:stretch/>
          </p:blipFill>
          <p:spPr>
            <a:xfrm>
              <a:off x="559900" y="2516350"/>
              <a:ext cx="5471827" cy="3077900"/>
            </a:xfrm>
            <a:prstGeom prst="rect">
              <a:avLst/>
            </a:prstGeom>
            <a:noFill/>
            <a:ln w="28575" cap="flat" cmpd="sng">
              <a:solidFill>
                <a:srgbClr val="5BDEF0"/>
              </a:solidFill>
              <a:prstDash val="solid"/>
              <a:round/>
              <a:headEnd type="none" w="sm" len="sm"/>
              <a:tailEnd type="none" w="sm" len="sm"/>
            </a:ln>
          </p:spPr>
        </p:pic>
        <p:sp>
          <p:nvSpPr>
            <p:cNvPr id="1012" name="Google Shape;1012;p76"/>
            <p:cNvSpPr txBox="1"/>
            <p:nvPr/>
          </p:nvSpPr>
          <p:spPr>
            <a:xfrm>
              <a:off x="1914199" y="4777707"/>
              <a:ext cx="3956400" cy="89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Calibri"/>
                  <a:ea typeface="Calibri"/>
                  <a:cs typeface="Calibri"/>
                  <a:sym typeface="Calibri"/>
                </a:rPr>
                <a:t>React Native </a:t>
              </a:r>
              <a:endParaRPr sz="1400" b="0" i="0" u="none" strike="noStrike" cap="none">
                <a:solidFill>
                  <a:srgbClr val="FFFFFF"/>
                </a:solidFill>
                <a:latin typeface="Calibri"/>
                <a:ea typeface="Calibri"/>
                <a:cs typeface="Calibri"/>
                <a:sym typeface="Calibri"/>
              </a:endParaRPr>
            </a:p>
          </p:txBody>
        </p:sp>
      </p:grpSp>
      <p:pic>
        <p:nvPicPr>
          <p:cNvPr id="1013" name="Google Shape;1013;p76"/>
          <p:cNvPicPr preferRelativeResize="0"/>
          <p:nvPr/>
        </p:nvPicPr>
        <p:blipFill rotWithShape="1">
          <a:blip r:embed="rId7">
            <a:alphaModFix/>
          </a:blip>
          <a:srcRect/>
          <a:stretch/>
        </p:blipFill>
        <p:spPr>
          <a:xfrm>
            <a:off x="5314804" y="1225718"/>
            <a:ext cx="526854" cy="526881"/>
          </a:xfrm>
          <a:prstGeom prst="rect">
            <a:avLst/>
          </a:prstGeom>
          <a:noFill/>
          <a:ln>
            <a:noFill/>
          </a:ln>
        </p:spPr>
      </p:pic>
      <p:sp>
        <p:nvSpPr>
          <p:cNvPr id="1014" name="Google Shape;1014;p76"/>
          <p:cNvSpPr txBox="1"/>
          <p:nvPr/>
        </p:nvSpPr>
        <p:spPr>
          <a:xfrm>
            <a:off x="4704650" y="271988"/>
            <a:ext cx="3612600" cy="3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2800" b="0" i="0" u="none" strike="noStrike" cap="none">
                <a:solidFill>
                  <a:srgbClr val="000000"/>
                </a:solidFill>
                <a:latin typeface="Calibri"/>
                <a:ea typeface="Calibri"/>
                <a:cs typeface="Calibri"/>
                <a:sym typeface="Calibri"/>
              </a:rPr>
              <a:t>For ios &amp; Android:</a:t>
            </a:r>
            <a:endParaRPr sz="2800" b="0" i="0" u="none" strike="noStrike" cap="none">
              <a:solidFill>
                <a:srgbClr val="000000"/>
              </a:solidFill>
              <a:latin typeface="Calibri"/>
              <a:ea typeface="Calibri"/>
              <a:cs typeface="Calibri"/>
              <a:sym typeface="Calibri"/>
            </a:endParaRPr>
          </a:p>
        </p:txBody>
      </p:sp>
      <p:grpSp>
        <p:nvGrpSpPr>
          <p:cNvPr id="1015" name="Google Shape;1015;p76"/>
          <p:cNvGrpSpPr/>
          <p:nvPr/>
        </p:nvGrpSpPr>
        <p:grpSpPr>
          <a:xfrm>
            <a:off x="458540" y="1595032"/>
            <a:ext cx="3358684" cy="3185531"/>
            <a:chOff x="550100" y="2032263"/>
            <a:chExt cx="4126655" cy="3793202"/>
          </a:xfrm>
        </p:grpSpPr>
        <p:pic>
          <p:nvPicPr>
            <p:cNvPr id="1016" name="Google Shape;1016;p76" descr="Portrait-oriented black smaptphone"/>
            <p:cNvPicPr preferRelativeResize="0"/>
            <p:nvPr/>
          </p:nvPicPr>
          <p:blipFill rotWithShape="1">
            <a:blip r:embed="rId8">
              <a:alphaModFix/>
            </a:blip>
            <a:srcRect/>
            <a:stretch/>
          </p:blipFill>
          <p:spPr>
            <a:xfrm>
              <a:off x="550100" y="2060589"/>
              <a:ext cx="1881825" cy="3764876"/>
            </a:xfrm>
            <a:prstGeom prst="rect">
              <a:avLst/>
            </a:prstGeom>
            <a:noFill/>
            <a:ln>
              <a:noFill/>
            </a:ln>
          </p:spPr>
        </p:pic>
        <p:pic>
          <p:nvPicPr>
            <p:cNvPr id="1017" name="Google Shape;1017;p76"/>
            <p:cNvPicPr preferRelativeResize="0"/>
            <p:nvPr/>
          </p:nvPicPr>
          <p:blipFill rotWithShape="1">
            <a:blip r:embed="rId9">
              <a:alphaModFix/>
            </a:blip>
            <a:srcRect/>
            <a:stretch/>
          </p:blipFill>
          <p:spPr>
            <a:xfrm>
              <a:off x="2897919" y="2127829"/>
              <a:ext cx="1651779" cy="3572521"/>
            </a:xfrm>
            <a:prstGeom prst="rect">
              <a:avLst/>
            </a:prstGeom>
            <a:noFill/>
            <a:ln>
              <a:noFill/>
            </a:ln>
          </p:spPr>
        </p:pic>
        <p:pic>
          <p:nvPicPr>
            <p:cNvPr id="1018" name="Google Shape;1018;p76"/>
            <p:cNvPicPr preferRelativeResize="0"/>
            <p:nvPr/>
          </p:nvPicPr>
          <p:blipFill rotWithShape="1">
            <a:blip r:embed="rId9">
              <a:alphaModFix/>
            </a:blip>
            <a:srcRect/>
            <a:stretch/>
          </p:blipFill>
          <p:spPr>
            <a:xfrm>
              <a:off x="648500" y="2377350"/>
              <a:ext cx="1669950" cy="3054202"/>
            </a:xfrm>
            <a:prstGeom prst="rect">
              <a:avLst/>
            </a:prstGeom>
            <a:noFill/>
            <a:ln>
              <a:noFill/>
            </a:ln>
          </p:spPr>
        </p:pic>
        <p:pic>
          <p:nvPicPr>
            <p:cNvPr id="1019" name="Google Shape;1019;p76"/>
            <p:cNvPicPr preferRelativeResize="0"/>
            <p:nvPr/>
          </p:nvPicPr>
          <p:blipFill rotWithShape="1">
            <a:blip r:embed="rId10">
              <a:alphaModFix/>
            </a:blip>
            <a:srcRect/>
            <a:stretch/>
          </p:blipFill>
          <p:spPr>
            <a:xfrm>
              <a:off x="2794929" y="2032263"/>
              <a:ext cx="1881826" cy="3763650"/>
            </a:xfrm>
            <a:prstGeom prst="rect">
              <a:avLst/>
            </a:prstGeom>
            <a:noFill/>
            <a:ln>
              <a:noFill/>
            </a:ln>
          </p:spPr>
        </p:pic>
      </p:grpSp>
      <p:sp>
        <p:nvSpPr>
          <p:cNvPr id="1020" name="Google Shape;1020;p76"/>
          <p:cNvSpPr txBox="1"/>
          <p:nvPr/>
        </p:nvSpPr>
        <p:spPr>
          <a:xfrm>
            <a:off x="4704650" y="697856"/>
            <a:ext cx="3339900" cy="4986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rgbClr val="000000"/>
              </a:buClr>
              <a:buSzPts val="2000"/>
              <a:buFont typeface="Calibri"/>
              <a:buChar char="●"/>
            </a:pPr>
            <a:r>
              <a:rPr lang="en-US" sz="2000" b="0" i="0" u="none" strike="noStrike" cap="none">
                <a:solidFill>
                  <a:srgbClr val="000000"/>
                </a:solidFill>
                <a:latin typeface="Calibri"/>
                <a:ea typeface="Calibri"/>
                <a:cs typeface="Calibri"/>
                <a:sym typeface="Calibri"/>
              </a:rPr>
              <a:t>Software</a:t>
            </a:r>
            <a:endParaRPr sz="2000" b="0" i="0" u="none" strike="noStrike" cap="none">
              <a:solidFill>
                <a:srgbClr val="000000"/>
              </a:solidFill>
              <a:latin typeface="Calibri"/>
              <a:ea typeface="Calibri"/>
              <a:cs typeface="Calibri"/>
              <a:sym typeface="Calibri"/>
            </a:endParaRPr>
          </a:p>
        </p:txBody>
      </p:sp>
      <p:sp>
        <p:nvSpPr>
          <p:cNvPr id="1021" name="Google Shape;1021;p76"/>
          <p:cNvSpPr txBox="1"/>
          <p:nvPr/>
        </p:nvSpPr>
        <p:spPr>
          <a:xfrm>
            <a:off x="4704650" y="3142975"/>
            <a:ext cx="5170800" cy="1746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1"/>
              </a:buClr>
              <a:buSzPts val="1800"/>
              <a:buFont typeface="Calibri"/>
              <a:buChar char="●"/>
            </a:pPr>
            <a:r>
              <a:rPr lang="en-US" sz="1800" b="0" i="0" u="none" strike="noStrike" cap="none">
                <a:solidFill>
                  <a:schemeClr val="dk1"/>
                </a:solidFill>
                <a:latin typeface="Calibri"/>
                <a:ea typeface="Calibri"/>
                <a:cs typeface="Calibri"/>
                <a:sym typeface="Calibri"/>
              </a:rPr>
              <a:t>Hardware</a:t>
            </a:r>
            <a:endParaRPr sz="1800" b="0" i="0" u="none" strike="noStrike" cap="none">
              <a:solidFill>
                <a:schemeClr val="dk1"/>
              </a:solidFill>
              <a:latin typeface="Calibri"/>
              <a:ea typeface="Calibri"/>
              <a:cs typeface="Calibri"/>
              <a:sym typeface="Calibri"/>
            </a:endParaRPr>
          </a:p>
          <a:p>
            <a:pPr marL="914400" marR="0" lvl="1" indent="-317500" algn="l" rtl="0">
              <a:lnSpc>
                <a:spcPct val="115000"/>
              </a:lnSpc>
              <a:spcBef>
                <a:spcPts val="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Macbook Pro(macOS Mojava 10.14.3)</a:t>
            </a:r>
            <a:endParaRPr sz="1400" b="0" i="0" u="none" strike="noStrike" cap="none">
              <a:solidFill>
                <a:schemeClr val="dk1"/>
              </a:solidFill>
              <a:latin typeface="Calibri"/>
              <a:ea typeface="Calibri"/>
              <a:cs typeface="Calibri"/>
              <a:sym typeface="Calibri"/>
            </a:endParaRPr>
          </a:p>
          <a:p>
            <a:pPr marL="914400" marR="0" lvl="1" indent="-317500" algn="l" rtl="0">
              <a:lnSpc>
                <a:spcPct val="115000"/>
              </a:lnSpc>
              <a:spcBef>
                <a:spcPts val="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iPhone X(ios 13.1.2)</a:t>
            </a:r>
            <a:endParaRPr sz="1400" b="0" i="0" u="none" strike="noStrike" cap="none">
              <a:solidFill>
                <a:schemeClr val="dk1"/>
              </a:solidFill>
              <a:latin typeface="Calibri"/>
              <a:ea typeface="Calibri"/>
              <a:cs typeface="Calibri"/>
              <a:sym typeface="Calibri"/>
            </a:endParaRPr>
          </a:p>
          <a:p>
            <a:pPr marL="914400" marR="0" lvl="1" indent="-317500" algn="l" rtl="0">
              <a:lnSpc>
                <a:spcPct val="115000"/>
              </a:lnSpc>
              <a:spcBef>
                <a:spcPts val="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Various Android devices</a:t>
            </a:r>
            <a:endParaRPr sz="1400" b="0" i="0" u="none" strike="noStrike" cap="none">
              <a:solidFill>
                <a:schemeClr val="dk1"/>
              </a:solidFill>
              <a:latin typeface="Calibri"/>
              <a:ea typeface="Calibri"/>
              <a:cs typeface="Calibri"/>
              <a:sym typeface="Calibri"/>
            </a:endParaRPr>
          </a:p>
          <a:p>
            <a:pPr marL="914400" marR="0" lvl="1" indent="-317500" algn="l" rtl="0">
              <a:lnSpc>
                <a:spcPct val="115000"/>
              </a:lnSpc>
              <a:spcBef>
                <a:spcPts val="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Windows computers</a:t>
            </a:r>
            <a:endParaRPr sz="14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pic>
        <p:nvPicPr>
          <p:cNvPr id="1022" name="Google Shape;1022;p76"/>
          <p:cNvPicPr preferRelativeResize="0"/>
          <p:nvPr/>
        </p:nvPicPr>
        <p:blipFill rotWithShape="1">
          <a:blip r:embed="rId11">
            <a:alphaModFix/>
          </a:blip>
          <a:srcRect/>
          <a:stretch/>
        </p:blipFill>
        <p:spPr>
          <a:xfrm>
            <a:off x="7484525" y="2274363"/>
            <a:ext cx="1458300" cy="1093725"/>
          </a:xfrm>
          <a:prstGeom prst="rect">
            <a:avLst/>
          </a:prstGeom>
          <a:noFill/>
          <a:ln>
            <a:noFill/>
          </a:ln>
        </p:spPr>
      </p:pic>
      <p:pic>
        <p:nvPicPr>
          <p:cNvPr id="1023" name="Google Shape;1023;p76"/>
          <p:cNvPicPr preferRelativeResize="0"/>
          <p:nvPr/>
        </p:nvPicPr>
        <p:blipFill rotWithShape="1">
          <a:blip r:embed="rId12">
            <a:alphaModFix/>
          </a:blip>
          <a:srcRect/>
          <a:stretch/>
        </p:blipFill>
        <p:spPr>
          <a:xfrm>
            <a:off x="4858338" y="2489900"/>
            <a:ext cx="1506612" cy="662647"/>
          </a:xfrm>
          <a:prstGeom prst="rect">
            <a:avLst/>
          </a:prstGeom>
          <a:noFill/>
          <a:ln>
            <a:noFill/>
          </a:ln>
        </p:spPr>
      </p:pic>
      <p:sp>
        <p:nvSpPr>
          <p:cNvPr id="1024" name="Google Shape;1024;p76"/>
          <p:cNvSpPr txBox="1"/>
          <p:nvPr/>
        </p:nvSpPr>
        <p:spPr>
          <a:xfrm>
            <a:off x="5144388" y="1957494"/>
            <a:ext cx="1280100" cy="21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Visual Studio</a:t>
            </a:r>
            <a:endParaRPr sz="1400" b="0" i="0" u="none" strike="noStrike" cap="none">
              <a:solidFill>
                <a:srgbClr val="000000"/>
              </a:solidFill>
              <a:latin typeface="Calibri"/>
              <a:ea typeface="Calibri"/>
              <a:cs typeface="Calibri"/>
              <a:sym typeface="Calibri"/>
            </a:endParaRPr>
          </a:p>
        </p:txBody>
      </p:sp>
      <p:pic>
        <p:nvPicPr>
          <p:cNvPr id="1025" name="Google Shape;1025;p76"/>
          <p:cNvPicPr preferRelativeResize="0"/>
          <p:nvPr/>
        </p:nvPicPr>
        <p:blipFill rotWithShape="1">
          <a:blip r:embed="rId13">
            <a:alphaModFix/>
          </a:blip>
          <a:srcRect/>
          <a:stretch/>
        </p:blipFill>
        <p:spPr>
          <a:xfrm>
            <a:off x="6654224" y="2413250"/>
            <a:ext cx="830301" cy="74984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pic>
        <p:nvPicPr>
          <p:cNvPr id="1030" name="Google Shape;1030;p77"/>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1031" name="Google Shape;1031;p77"/>
          <p:cNvPicPr preferRelativeResize="0"/>
          <p:nvPr/>
        </p:nvPicPr>
        <p:blipFill rotWithShape="1">
          <a:blip r:embed="rId4">
            <a:alphaModFix/>
          </a:blip>
          <a:srcRect/>
          <a:stretch/>
        </p:blipFill>
        <p:spPr>
          <a:xfrm>
            <a:off x="4886425" y="205975"/>
            <a:ext cx="3966800" cy="692550"/>
          </a:xfrm>
          <a:prstGeom prst="rect">
            <a:avLst/>
          </a:prstGeom>
          <a:noFill/>
          <a:ln>
            <a:noFill/>
          </a:ln>
        </p:spPr>
      </p:pic>
      <p:pic>
        <p:nvPicPr>
          <p:cNvPr id="1032" name="Google Shape;1032;p77"/>
          <p:cNvPicPr preferRelativeResize="0"/>
          <p:nvPr/>
        </p:nvPicPr>
        <p:blipFill rotWithShape="1">
          <a:blip r:embed="rId5">
            <a:alphaModFix/>
          </a:blip>
          <a:srcRect/>
          <a:stretch/>
        </p:blipFill>
        <p:spPr>
          <a:xfrm>
            <a:off x="4886425" y="898525"/>
            <a:ext cx="3966800" cy="3877575"/>
          </a:xfrm>
          <a:prstGeom prst="rect">
            <a:avLst/>
          </a:prstGeom>
          <a:noFill/>
          <a:ln>
            <a:noFill/>
          </a:ln>
        </p:spPr>
      </p:pic>
      <p:sp>
        <p:nvSpPr>
          <p:cNvPr id="1033" name="Google Shape;1033;p77"/>
          <p:cNvSpPr/>
          <p:nvPr/>
        </p:nvSpPr>
        <p:spPr>
          <a:xfrm>
            <a:off x="251522" y="195488"/>
            <a:ext cx="4320600" cy="4752600"/>
          </a:xfrm>
          <a:prstGeom prst="rect">
            <a:avLst/>
          </a:prstGeom>
          <a:solidFill>
            <a:srgbClr val="F2DA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4" name="Google Shape;1034;p77"/>
          <p:cNvSpPr txBox="1"/>
          <p:nvPr/>
        </p:nvSpPr>
        <p:spPr>
          <a:xfrm>
            <a:off x="4886425" y="195488"/>
            <a:ext cx="3877200" cy="4291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000" b="1" i="0" u="none" strike="noStrike" cap="none">
                <a:solidFill>
                  <a:srgbClr val="000000"/>
                </a:solidFill>
                <a:latin typeface="Calibri"/>
                <a:ea typeface="Calibri"/>
                <a:cs typeface="Calibri"/>
                <a:sym typeface="Calibri"/>
              </a:rPr>
              <a:t>Users :</a:t>
            </a:r>
            <a:r>
              <a:rPr lang="en-US" sz="2000" b="0" i="0" u="none" strike="noStrike" cap="none">
                <a:solidFill>
                  <a:srgbClr val="000000"/>
                </a:solidFill>
                <a:latin typeface="Calibri"/>
                <a:ea typeface="Calibri"/>
                <a:cs typeface="Calibri"/>
                <a:sym typeface="Calibri"/>
              </a:rPr>
              <a:t> </a:t>
            </a:r>
            <a:endParaRPr sz="2000" b="0" i="0" u="none" strike="noStrike" cap="none">
              <a:solidFill>
                <a:srgbClr val="000000"/>
              </a:solidFill>
              <a:latin typeface="Calibri"/>
              <a:ea typeface="Calibri"/>
              <a:cs typeface="Calibri"/>
              <a:sym typeface="Calibri"/>
            </a:endParaRPr>
          </a:p>
          <a:p>
            <a:pPr marL="0" marR="0" lvl="0" indent="457200" algn="l" rtl="0">
              <a:lnSpc>
                <a:spcPct val="115000"/>
              </a:lnSpc>
              <a:spcBef>
                <a:spcPts val="1600"/>
              </a:spcBef>
              <a:spcAft>
                <a:spcPts val="0"/>
              </a:spcAft>
              <a:buClr>
                <a:srgbClr val="000000"/>
              </a:buClr>
              <a:buSzPts val="2200"/>
              <a:buFont typeface="Arial"/>
              <a:buNone/>
            </a:pPr>
            <a:r>
              <a:rPr lang="en-US" sz="2000" b="0" i="0" u="none" strike="noStrike" cap="none">
                <a:solidFill>
                  <a:srgbClr val="000000"/>
                </a:solidFill>
                <a:latin typeface="Calibri"/>
                <a:ea typeface="Calibri"/>
                <a:cs typeface="Calibri"/>
                <a:sym typeface="Calibri"/>
              </a:rPr>
              <a:t>CNA and Family</a:t>
            </a:r>
            <a:endParaRPr sz="2000" b="0" i="0" u="none" strike="noStrike" cap="none">
              <a:solidFill>
                <a:srgbClr val="000000"/>
              </a:solidFill>
              <a:latin typeface="Calibri"/>
              <a:ea typeface="Calibri"/>
              <a:cs typeface="Calibri"/>
              <a:sym typeface="Calibri"/>
            </a:endParaRPr>
          </a:p>
          <a:p>
            <a:pPr marL="0" marR="0" lvl="0" indent="0" algn="l" rtl="0">
              <a:lnSpc>
                <a:spcPct val="115000"/>
              </a:lnSpc>
              <a:spcBef>
                <a:spcPts val="1600"/>
              </a:spcBef>
              <a:spcAft>
                <a:spcPts val="0"/>
              </a:spcAft>
              <a:buClr>
                <a:srgbClr val="000000"/>
              </a:buClr>
              <a:buSzPts val="2200"/>
              <a:buFont typeface="Arial"/>
              <a:buNone/>
            </a:pPr>
            <a:r>
              <a:rPr lang="en-US" sz="2000" b="1" i="0" u="none" strike="noStrike" cap="none">
                <a:solidFill>
                  <a:srgbClr val="000000"/>
                </a:solidFill>
                <a:latin typeface="Calibri"/>
                <a:ea typeface="Calibri"/>
                <a:cs typeface="Calibri"/>
                <a:sym typeface="Calibri"/>
              </a:rPr>
              <a:t>Focus : </a:t>
            </a:r>
            <a:endParaRPr sz="2000" b="1" i="0" u="none" strike="noStrike" cap="none">
              <a:solidFill>
                <a:srgbClr val="000000"/>
              </a:solidFill>
              <a:latin typeface="Calibri"/>
              <a:ea typeface="Calibri"/>
              <a:cs typeface="Calibri"/>
              <a:sym typeface="Calibri"/>
            </a:endParaRPr>
          </a:p>
          <a:p>
            <a:pPr marL="914400" marR="0" lvl="0" indent="-355600" algn="l" rtl="0">
              <a:lnSpc>
                <a:spcPct val="115000"/>
              </a:lnSpc>
              <a:spcBef>
                <a:spcPts val="0"/>
              </a:spcBef>
              <a:spcAft>
                <a:spcPts val="0"/>
              </a:spcAft>
              <a:buClr>
                <a:srgbClr val="000000"/>
              </a:buClr>
              <a:buSzPts val="2000"/>
              <a:buFont typeface="Calibri"/>
              <a:buChar char="●"/>
            </a:pPr>
            <a:r>
              <a:rPr lang="en-US" sz="2000" b="0" i="0" u="none" strike="noStrike" cap="none">
                <a:solidFill>
                  <a:srgbClr val="000000"/>
                </a:solidFill>
                <a:latin typeface="Calibri"/>
                <a:ea typeface="Calibri"/>
                <a:cs typeface="Calibri"/>
                <a:sym typeface="Calibri"/>
              </a:rPr>
              <a:t>Data viewing</a:t>
            </a:r>
            <a:endParaRPr sz="2000" b="0" i="0" u="none" strike="noStrike" cap="none">
              <a:solidFill>
                <a:srgbClr val="000000"/>
              </a:solidFill>
              <a:latin typeface="Calibri"/>
              <a:ea typeface="Calibri"/>
              <a:cs typeface="Calibri"/>
              <a:sym typeface="Calibri"/>
            </a:endParaRPr>
          </a:p>
          <a:p>
            <a:pPr marL="914400" marR="0" lvl="0" indent="-355600" algn="l" rtl="0">
              <a:lnSpc>
                <a:spcPct val="115000"/>
              </a:lnSpc>
              <a:spcBef>
                <a:spcPts val="0"/>
              </a:spcBef>
              <a:spcAft>
                <a:spcPts val="0"/>
              </a:spcAft>
              <a:buClr>
                <a:schemeClr val="dk1"/>
              </a:buClr>
              <a:buSzPts val="2000"/>
              <a:buFont typeface="Calibri"/>
              <a:buChar char="●"/>
            </a:pPr>
            <a:r>
              <a:rPr lang="en-US" sz="2000" b="0" i="0" u="none" strike="noStrike" cap="none">
                <a:solidFill>
                  <a:srgbClr val="000000"/>
                </a:solidFill>
                <a:latin typeface="Calibri"/>
                <a:ea typeface="Calibri"/>
                <a:cs typeface="Calibri"/>
                <a:sym typeface="Calibri"/>
              </a:rPr>
              <a:t>Data Recording</a:t>
            </a:r>
            <a:endParaRPr sz="2000" b="0" i="0" u="none" strike="noStrike" cap="none">
              <a:solidFill>
                <a:srgbClr val="000000"/>
              </a:solidFill>
              <a:latin typeface="Calibri"/>
              <a:ea typeface="Calibri"/>
              <a:cs typeface="Calibri"/>
              <a:sym typeface="Calibri"/>
            </a:endParaRPr>
          </a:p>
          <a:p>
            <a:pPr marL="914400" marR="0" lvl="0" indent="-355600" algn="l" rtl="0">
              <a:lnSpc>
                <a:spcPct val="115000"/>
              </a:lnSpc>
              <a:spcBef>
                <a:spcPts val="0"/>
              </a:spcBef>
              <a:spcAft>
                <a:spcPts val="0"/>
              </a:spcAft>
              <a:buClr>
                <a:srgbClr val="000000"/>
              </a:buClr>
              <a:buSzPts val="2000"/>
              <a:buFont typeface="Calibri"/>
              <a:buChar char="●"/>
            </a:pPr>
            <a:r>
              <a:rPr lang="en-US" sz="2000" b="0" i="0" u="none" strike="noStrike" cap="none">
                <a:solidFill>
                  <a:srgbClr val="000000"/>
                </a:solidFill>
                <a:latin typeface="Calibri"/>
                <a:ea typeface="Calibri"/>
                <a:cs typeface="Calibri"/>
                <a:sym typeface="Calibri"/>
              </a:rPr>
              <a:t>Sending Feedback</a:t>
            </a:r>
            <a:endParaRPr sz="2000" b="0" i="0" u="none" strike="noStrike" cap="none">
              <a:solidFill>
                <a:srgbClr val="000000"/>
              </a:solidFill>
              <a:latin typeface="Calibri"/>
              <a:ea typeface="Calibri"/>
              <a:cs typeface="Calibri"/>
              <a:sym typeface="Calibri"/>
            </a:endParaRPr>
          </a:p>
          <a:p>
            <a:pPr marL="0" marR="0" lvl="0" indent="0" algn="l" rtl="0">
              <a:lnSpc>
                <a:spcPct val="115000"/>
              </a:lnSpc>
              <a:spcBef>
                <a:spcPts val="1600"/>
              </a:spcBef>
              <a:spcAft>
                <a:spcPts val="0"/>
              </a:spcAft>
              <a:buClr>
                <a:srgbClr val="000000"/>
              </a:buClr>
              <a:buSzPts val="2200"/>
              <a:buFont typeface="Arial"/>
              <a:buNone/>
            </a:pPr>
            <a:r>
              <a:rPr lang="en-US" sz="2000" b="1" i="0" u="none" strike="noStrike" cap="none">
                <a:solidFill>
                  <a:srgbClr val="000000"/>
                </a:solidFill>
                <a:latin typeface="Calibri"/>
                <a:ea typeface="Calibri"/>
                <a:cs typeface="Calibri"/>
                <a:sym typeface="Calibri"/>
              </a:rPr>
              <a:t>Goals : </a:t>
            </a:r>
            <a:endParaRPr sz="2000" b="1" i="0" u="none" strike="noStrike" cap="none">
              <a:solidFill>
                <a:srgbClr val="000000"/>
              </a:solidFill>
              <a:latin typeface="Calibri"/>
              <a:ea typeface="Calibri"/>
              <a:cs typeface="Calibri"/>
              <a:sym typeface="Calibri"/>
            </a:endParaRPr>
          </a:p>
          <a:p>
            <a:pPr marL="914400" marR="0" lvl="0" indent="-355600" algn="l" rtl="0">
              <a:lnSpc>
                <a:spcPct val="115000"/>
              </a:lnSpc>
              <a:spcBef>
                <a:spcPts val="1600"/>
              </a:spcBef>
              <a:spcAft>
                <a:spcPts val="0"/>
              </a:spcAft>
              <a:buClr>
                <a:srgbClr val="000000"/>
              </a:buClr>
              <a:buSzPts val="2000"/>
              <a:buFont typeface="Calibri"/>
              <a:buChar char="●"/>
            </a:pPr>
            <a:r>
              <a:rPr lang="en-US" sz="2000" b="0" i="0" u="none" strike="noStrike" cap="none">
                <a:solidFill>
                  <a:srgbClr val="000000"/>
                </a:solidFill>
                <a:latin typeface="Calibri"/>
                <a:ea typeface="Calibri"/>
                <a:cs typeface="Calibri"/>
                <a:sym typeface="Calibri"/>
              </a:rPr>
              <a:t>View patient status</a:t>
            </a:r>
            <a:endParaRPr sz="2000" b="0" i="0" u="none" strike="noStrike" cap="none">
              <a:solidFill>
                <a:srgbClr val="000000"/>
              </a:solidFill>
              <a:latin typeface="Calibri"/>
              <a:ea typeface="Calibri"/>
              <a:cs typeface="Calibri"/>
              <a:sym typeface="Calibri"/>
            </a:endParaRPr>
          </a:p>
          <a:p>
            <a:pPr marL="914400" marR="0" lvl="0" indent="-355600" algn="l" rtl="0">
              <a:lnSpc>
                <a:spcPct val="115000"/>
              </a:lnSpc>
              <a:spcBef>
                <a:spcPts val="0"/>
              </a:spcBef>
              <a:spcAft>
                <a:spcPts val="0"/>
              </a:spcAft>
              <a:buClr>
                <a:srgbClr val="000000"/>
              </a:buClr>
              <a:buSzPts val="2000"/>
              <a:buFont typeface="Calibri"/>
              <a:buChar char="●"/>
            </a:pPr>
            <a:r>
              <a:rPr lang="en-US" sz="2000" b="0" i="0" u="none" strike="noStrike" cap="none">
                <a:solidFill>
                  <a:srgbClr val="000000"/>
                </a:solidFill>
                <a:latin typeface="Calibri"/>
                <a:ea typeface="Calibri"/>
                <a:cs typeface="Calibri"/>
                <a:sym typeface="Calibri"/>
              </a:rPr>
              <a:t>Send feedback and report to Firebase</a:t>
            </a:r>
            <a:endParaRPr sz="2000" b="0" i="0" u="none" strike="noStrike" cap="none">
              <a:solidFill>
                <a:srgbClr val="000000"/>
              </a:solidFill>
              <a:latin typeface="Calibri"/>
              <a:ea typeface="Calibri"/>
              <a:cs typeface="Calibri"/>
              <a:sym typeface="Calibri"/>
            </a:endParaRPr>
          </a:p>
        </p:txBody>
      </p:sp>
      <p:pic>
        <p:nvPicPr>
          <p:cNvPr id="1035" name="Google Shape;1035;p77"/>
          <p:cNvPicPr preferRelativeResize="0"/>
          <p:nvPr/>
        </p:nvPicPr>
        <p:blipFill rotWithShape="1">
          <a:blip r:embed="rId6">
            <a:alphaModFix/>
          </a:blip>
          <a:srcRect/>
          <a:stretch/>
        </p:blipFill>
        <p:spPr>
          <a:xfrm>
            <a:off x="0" y="0"/>
            <a:ext cx="4572124" cy="5143500"/>
          </a:xfrm>
          <a:prstGeom prst="rect">
            <a:avLst/>
          </a:prstGeom>
          <a:noFill/>
          <a:ln>
            <a:noFill/>
          </a:ln>
        </p:spPr>
      </p:pic>
      <p:sp>
        <p:nvSpPr>
          <p:cNvPr id="1036" name="Google Shape;1036;p77"/>
          <p:cNvSpPr txBox="1"/>
          <p:nvPr/>
        </p:nvSpPr>
        <p:spPr>
          <a:xfrm>
            <a:off x="251525" y="1974300"/>
            <a:ext cx="4045200" cy="1111800"/>
          </a:xfrm>
          <a:prstGeom prst="rect">
            <a:avLst/>
          </a:prstGeom>
          <a:noFill/>
          <a:ln>
            <a:noFill/>
          </a:ln>
          <a:effectLst>
            <a:outerShdw blurRad="128588" dist="9525" dir="10800000" algn="bl" rotWithShape="0">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chemeClr val="lt1"/>
                </a:solidFill>
                <a:latin typeface="Raleway"/>
                <a:ea typeface="Raleway"/>
                <a:cs typeface="Raleway"/>
                <a:sym typeface="Raleway"/>
              </a:rPr>
              <a:t>Mobile</a:t>
            </a:r>
            <a:endParaRPr sz="3000" b="1" i="0" u="none" strike="noStrike" cap="none">
              <a:solidFill>
                <a:schemeClr val="lt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chemeClr val="lt1"/>
                </a:solidFill>
                <a:latin typeface="Raleway"/>
                <a:ea typeface="Raleway"/>
                <a:cs typeface="Raleway"/>
                <a:sym typeface="Raleway"/>
              </a:rPr>
              <a:t>(Android &amp; iOS)</a:t>
            </a:r>
            <a:endParaRPr sz="3000" b="1" i="0" u="none" strike="noStrike" cap="none">
              <a:solidFill>
                <a:schemeClr val="lt1"/>
              </a:solidFill>
              <a:latin typeface="Raleway"/>
              <a:ea typeface="Raleway"/>
              <a:cs typeface="Raleway"/>
              <a:sym typeface="Raleway"/>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78"/>
          <p:cNvSpPr/>
          <p:nvPr/>
        </p:nvSpPr>
        <p:spPr>
          <a:xfrm>
            <a:off x="0" y="0"/>
            <a:ext cx="4572000" cy="5143500"/>
          </a:xfrm>
          <a:prstGeom prst="rect">
            <a:avLst/>
          </a:prstGeom>
          <a:solidFill>
            <a:srgbClr val="F2DA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2" name="Google Shape;1042;p78"/>
          <p:cNvSpPr txBox="1"/>
          <p:nvPr/>
        </p:nvSpPr>
        <p:spPr>
          <a:xfrm>
            <a:off x="424500" y="1539263"/>
            <a:ext cx="3763800" cy="111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a:solidFill>
                  <a:srgbClr val="B26563"/>
                </a:solidFill>
                <a:latin typeface="Calibri"/>
                <a:ea typeface="Calibri"/>
                <a:cs typeface="Calibri"/>
                <a:sym typeface="Calibri"/>
              </a:rPr>
              <a:t>User </a:t>
            </a:r>
            <a:endParaRPr sz="4400" b="0" i="0" u="none" strike="noStrike" cap="none">
              <a:solidFill>
                <a:srgbClr val="B26563"/>
              </a:solidFill>
              <a:latin typeface="Calibri"/>
              <a:ea typeface="Calibri"/>
              <a:cs typeface="Calibri"/>
              <a:sym typeface="Calibri"/>
            </a:endParaRPr>
          </a:p>
          <a:p>
            <a:pPr marL="0" marR="0" lvl="0" indent="0" algn="l" rtl="0">
              <a:lnSpc>
                <a:spcPct val="100000"/>
              </a:lnSpc>
              <a:spcBef>
                <a:spcPts val="0"/>
              </a:spcBef>
              <a:spcAft>
                <a:spcPts val="0"/>
              </a:spcAft>
              <a:buClr>
                <a:srgbClr val="B26563"/>
              </a:buClr>
              <a:buSzPts val="4400"/>
              <a:buFont typeface="Calibri"/>
              <a:buNone/>
            </a:pPr>
            <a:r>
              <a:rPr lang="en-US" sz="4400" b="0" i="0" u="none" strike="noStrike" cap="none">
                <a:solidFill>
                  <a:srgbClr val="B26563"/>
                </a:solidFill>
                <a:latin typeface="Calibri"/>
                <a:ea typeface="Calibri"/>
                <a:cs typeface="Calibri"/>
                <a:sym typeface="Calibri"/>
              </a:rPr>
              <a:t>Interface Map</a:t>
            </a:r>
            <a:endParaRPr sz="4400" b="0" i="0" u="none" strike="noStrike" cap="none">
              <a:solidFill>
                <a:srgbClr val="B26563"/>
              </a:solidFill>
              <a:latin typeface="Calibri"/>
              <a:ea typeface="Calibri"/>
              <a:cs typeface="Calibri"/>
              <a:sym typeface="Calibri"/>
            </a:endParaRPr>
          </a:p>
        </p:txBody>
      </p:sp>
      <p:sp>
        <p:nvSpPr>
          <p:cNvPr id="1043" name="Google Shape;1043;p78"/>
          <p:cNvSpPr/>
          <p:nvPr/>
        </p:nvSpPr>
        <p:spPr>
          <a:xfrm>
            <a:off x="5513545" y="1563450"/>
            <a:ext cx="2688900" cy="2016600"/>
          </a:xfrm>
          <a:prstGeom prst="blockArc">
            <a:avLst>
              <a:gd name="adj1" fmla="val 16211102"/>
              <a:gd name="adj2" fmla="val 13367420"/>
              <a:gd name="adj3" fmla="val 7983"/>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78"/>
          <p:cNvSpPr txBox="1"/>
          <p:nvPr/>
        </p:nvSpPr>
        <p:spPr>
          <a:xfrm>
            <a:off x="5656650" y="2188200"/>
            <a:ext cx="2545800" cy="76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Structure of iOS &amp; Android Version</a:t>
            </a:r>
            <a:endParaRPr sz="2200" b="0" i="0" u="none" strike="noStrike" cap="none">
              <a:solidFill>
                <a:srgbClr val="000000"/>
              </a:solidFill>
              <a:latin typeface="Calibri"/>
              <a:ea typeface="Calibri"/>
              <a:cs typeface="Calibri"/>
              <a:sym typeface="Calibri"/>
            </a:endParaRPr>
          </a:p>
        </p:txBody>
      </p:sp>
      <p:sp>
        <p:nvSpPr>
          <p:cNvPr id="1045" name="Google Shape;1045;p78"/>
          <p:cNvSpPr/>
          <p:nvPr/>
        </p:nvSpPr>
        <p:spPr>
          <a:xfrm rot="10644108">
            <a:off x="5514569" y="1561977"/>
            <a:ext cx="2686862" cy="2019532"/>
          </a:xfrm>
          <a:prstGeom prst="blockArc">
            <a:avLst>
              <a:gd name="adj1" fmla="val 2627839"/>
              <a:gd name="adj2" fmla="val 5880699"/>
              <a:gd name="adj3" fmla="val 7985"/>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pic>
        <p:nvPicPr>
          <p:cNvPr id="1050" name="Google Shape;1050;p79"/>
          <p:cNvPicPr preferRelativeResize="0"/>
          <p:nvPr/>
        </p:nvPicPr>
        <p:blipFill rotWithShape="1">
          <a:blip r:embed="rId3">
            <a:alphaModFix/>
          </a:blip>
          <a:srcRect/>
          <a:stretch/>
        </p:blipFill>
        <p:spPr>
          <a:xfrm>
            <a:off x="2636825" y="369550"/>
            <a:ext cx="6434824" cy="4597400"/>
          </a:xfrm>
          <a:prstGeom prst="rect">
            <a:avLst/>
          </a:prstGeom>
          <a:noFill/>
          <a:ln>
            <a:noFill/>
          </a:ln>
        </p:spPr>
      </p:pic>
      <p:pic>
        <p:nvPicPr>
          <p:cNvPr id="1051" name="Google Shape;1051;p79"/>
          <p:cNvPicPr preferRelativeResize="0"/>
          <p:nvPr/>
        </p:nvPicPr>
        <p:blipFill rotWithShape="1">
          <a:blip r:embed="rId4">
            <a:alphaModFix/>
          </a:blip>
          <a:srcRect/>
          <a:stretch/>
        </p:blipFill>
        <p:spPr>
          <a:xfrm>
            <a:off x="3681700" y="929316"/>
            <a:ext cx="373823" cy="373823"/>
          </a:xfrm>
          <a:prstGeom prst="rect">
            <a:avLst/>
          </a:prstGeom>
          <a:noFill/>
          <a:ln>
            <a:noFill/>
          </a:ln>
        </p:spPr>
      </p:pic>
      <p:pic>
        <p:nvPicPr>
          <p:cNvPr id="1052" name="Google Shape;1052;p79"/>
          <p:cNvPicPr preferRelativeResize="0"/>
          <p:nvPr/>
        </p:nvPicPr>
        <p:blipFill rotWithShape="1">
          <a:blip r:embed="rId5">
            <a:alphaModFix/>
          </a:blip>
          <a:srcRect/>
          <a:stretch/>
        </p:blipFill>
        <p:spPr>
          <a:xfrm>
            <a:off x="6864100" y="1026990"/>
            <a:ext cx="373823" cy="373823"/>
          </a:xfrm>
          <a:prstGeom prst="rect">
            <a:avLst/>
          </a:prstGeom>
          <a:noFill/>
          <a:ln>
            <a:noFill/>
          </a:ln>
        </p:spPr>
      </p:pic>
      <p:sp>
        <p:nvSpPr>
          <p:cNvPr id="1053" name="Google Shape;1053;p79"/>
          <p:cNvSpPr/>
          <p:nvPr/>
        </p:nvSpPr>
        <p:spPr>
          <a:xfrm>
            <a:off x="0" y="0"/>
            <a:ext cx="2636700" cy="5143500"/>
          </a:xfrm>
          <a:prstGeom prst="rect">
            <a:avLst/>
          </a:prstGeom>
          <a:solidFill>
            <a:srgbClr val="F2DA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4" name="Google Shape;1054;p79"/>
          <p:cNvSpPr txBox="1"/>
          <p:nvPr/>
        </p:nvSpPr>
        <p:spPr>
          <a:xfrm>
            <a:off x="87450" y="1691224"/>
            <a:ext cx="2461800" cy="1026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B26563"/>
              </a:buClr>
              <a:buSzPts val="4400"/>
              <a:buFont typeface="Calibri"/>
              <a:buNone/>
            </a:pPr>
            <a:r>
              <a:rPr lang="en-US" sz="4400" b="0" i="0" u="none" strike="noStrike" cap="none">
                <a:solidFill>
                  <a:srgbClr val="B26563"/>
                </a:solidFill>
                <a:latin typeface="Calibri"/>
                <a:ea typeface="Calibri"/>
                <a:cs typeface="Calibri"/>
                <a:sym typeface="Calibri"/>
              </a:rPr>
              <a:t>CNA</a:t>
            </a:r>
            <a:endParaRPr sz="4400" b="0" i="0" u="none" strike="noStrike" cap="none">
              <a:solidFill>
                <a:srgbClr val="B26563"/>
              </a:solidFill>
              <a:latin typeface="Calibri"/>
              <a:ea typeface="Calibri"/>
              <a:cs typeface="Calibri"/>
              <a:sym typeface="Calibri"/>
            </a:endParaRPr>
          </a:p>
          <a:p>
            <a:pPr marL="0" marR="0" lvl="0" indent="0" algn="ctr" rtl="0">
              <a:lnSpc>
                <a:spcPct val="100000"/>
              </a:lnSpc>
              <a:spcBef>
                <a:spcPts val="0"/>
              </a:spcBef>
              <a:spcAft>
                <a:spcPts val="0"/>
              </a:spcAft>
              <a:buClr>
                <a:srgbClr val="B26563"/>
              </a:buClr>
              <a:buSzPts val="4400"/>
              <a:buFont typeface="Calibri"/>
              <a:buNone/>
            </a:pPr>
            <a:endParaRPr sz="4400" b="0" i="0" u="none" strike="noStrike" cap="none">
              <a:solidFill>
                <a:srgbClr val="B26563"/>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8"/>
          <p:cNvSpPr/>
          <p:nvPr/>
        </p:nvSpPr>
        <p:spPr>
          <a:xfrm>
            <a:off x="474475" y="3144938"/>
            <a:ext cx="3490500" cy="1746900"/>
          </a:xfrm>
          <a:prstGeom prst="rect">
            <a:avLst/>
          </a:prstGeom>
          <a:noFill/>
          <a:ln w="38100" cap="flat" cmpd="sng">
            <a:solidFill>
              <a:srgbClr val="F7994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8"/>
          <p:cNvSpPr/>
          <p:nvPr/>
        </p:nvSpPr>
        <p:spPr>
          <a:xfrm>
            <a:off x="4531975" y="3144938"/>
            <a:ext cx="3490500" cy="1746900"/>
          </a:xfrm>
          <a:prstGeom prst="rect">
            <a:avLst/>
          </a:prstGeom>
          <a:noFill/>
          <a:ln w="38100"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8"/>
          <p:cNvSpPr/>
          <p:nvPr/>
        </p:nvSpPr>
        <p:spPr>
          <a:xfrm>
            <a:off x="533375" y="1173556"/>
            <a:ext cx="7548000" cy="1649700"/>
          </a:xfrm>
          <a:prstGeom prst="rect">
            <a:avLst/>
          </a:prstGeom>
          <a:noFill/>
          <a:ln w="38100"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8"/>
          <p:cNvSpPr txBox="1">
            <a:spLocks noGrp="1"/>
          </p:cNvSpPr>
          <p:nvPr>
            <p:ph type="title"/>
          </p:nvPr>
        </p:nvSpPr>
        <p:spPr>
          <a:xfrm>
            <a:off x="474475" y="450125"/>
            <a:ext cx="4590900" cy="697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3000"/>
              <a:buNone/>
            </a:pPr>
            <a:r>
              <a:rPr lang="en-US" sz="3600" u="sng">
                <a:latin typeface="Times New Roman"/>
                <a:ea typeface="Times New Roman"/>
                <a:cs typeface="Times New Roman"/>
                <a:sym typeface="Times New Roman"/>
              </a:rPr>
              <a:t>USER CATEGORIES</a:t>
            </a:r>
            <a:endParaRPr sz="3600" u="sng">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sz="3600" u="sng"/>
          </a:p>
        </p:txBody>
      </p:sp>
      <p:sp>
        <p:nvSpPr>
          <p:cNvPr id="298" name="Google Shape;298;p8"/>
          <p:cNvSpPr txBox="1">
            <a:spLocks noGrp="1"/>
          </p:cNvSpPr>
          <p:nvPr>
            <p:ph type="body" idx="1"/>
          </p:nvPr>
        </p:nvSpPr>
        <p:spPr>
          <a:xfrm>
            <a:off x="2932608" y="2111598"/>
            <a:ext cx="2268900" cy="450300"/>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SzPts val="1800"/>
              <a:buNone/>
            </a:pPr>
            <a:r>
              <a:rPr lang="en-US"/>
              <a:t>Chief Nursing Officer</a:t>
            </a:r>
            <a:endParaRPr/>
          </a:p>
          <a:p>
            <a:pPr marL="0" lvl="0" indent="0" algn="ctr" rtl="0">
              <a:lnSpc>
                <a:spcPct val="80000"/>
              </a:lnSpc>
              <a:spcBef>
                <a:spcPts val="0"/>
              </a:spcBef>
              <a:spcAft>
                <a:spcPts val="0"/>
              </a:spcAft>
              <a:buSzPts val="1800"/>
              <a:buNone/>
            </a:pPr>
            <a:r>
              <a:rPr lang="en-US"/>
              <a:t>(CNO)</a:t>
            </a:r>
            <a:endParaRPr/>
          </a:p>
          <a:p>
            <a:pPr marL="0" lvl="0" indent="0" algn="ctr" rtl="0">
              <a:lnSpc>
                <a:spcPct val="60000"/>
              </a:lnSpc>
              <a:spcBef>
                <a:spcPts val="1600"/>
              </a:spcBef>
              <a:spcAft>
                <a:spcPts val="1600"/>
              </a:spcAft>
              <a:buSzPts val="1800"/>
              <a:buNone/>
            </a:pPr>
            <a:endParaRPr/>
          </a:p>
        </p:txBody>
      </p:sp>
      <p:pic>
        <p:nvPicPr>
          <p:cNvPr id="299" name="Google Shape;299;p8"/>
          <p:cNvPicPr preferRelativeResize="0"/>
          <p:nvPr/>
        </p:nvPicPr>
        <p:blipFill rotWithShape="1">
          <a:blip r:embed="rId3">
            <a:alphaModFix/>
          </a:blip>
          <a:srcRect/>
          <a:stretch/>
        </p:blipFill>
        <p:spPr>
          <a:xfrm>
            <a:off x="3609000" y="1209813"/>
            <a:ext cx="916100" cy="839900"/>
          </a:xfrm>
          <a:prstGeom prst="rect">
            <a:avLst/>
          </a:prstGeom>
          <a:noFill/>
          <a:ln>
            <a:noFill/>
          </a:ln>
        </p:spPr>
      </p:pic>
      <p:pic>
        <p:nvPicPr>
          <p:cNvPr id="300" name="Google Shape;300;p8"/>
          <p:cNvPicPr preferRelativeResize="0"/>
          <p:nvPr/>
        </p:nvPicPr>
        <p:blipFill rotWithShape="1">
          <a:blip r:embed="rId4">
            <a:alphaModFix/>
          </a:blip>
          <a:srcRect/>
          <a:stretch/>
        </p:blipFill>
        <p:spPr>
          <a:xfrm>
            <a:off x="2729384" y="3321820"/>
            <a:ext cx="480060" cy="480060"/>
          </a:xfrm>
          <a:prstGeom prst="rect">
            <a:avLst/>
          </a:prstGeom>
          <a:noFill/>
          <a:ln>
            <a:noFill/>
          </a:ln>
        </p:spPr>
      </p:pic>
      <p:pic>
        <p:nvPicPr>
          <p:cNvPr id="301" name="Google Shape;301;p8"/>
          <p:cNvPicPr preferRelativeResize="0"/>
          <p:nvPr/>
        </p:nvPicPr>
        <p:blipFill rotWithShape="1">
          <a:blip r:embed="rId5">
            <a:alphaModFix/>
          </a:blip>
          <a:srcRect/>
          <a:stretch/>
        </p:blipFill>
        <p:spPr>
          <a:xfrm>
            <a:off x="789800" y="3350850"/>
            <a:ext cx="916100" cy="582025"/>
          </a:xfrm>
          <a:prstGeom prst="rect">
            <a:avLst/>
          </a:prstGeom>
          <a:noFill/>
          <a:ln>
            <a:noFill/>
          </a:ln>
        </p:spPr>
      </p:pic>
      <p:pic>
        <p:nvPicPr>
          <p:cNvPr id="302" name="Google Shape;302;p8"/>
          <p:cNvPicPr preferRelativeResize="0"/>
          <p:nvPr/>
        </p:nvPicPr>
        <p:blipFill rotWithShape="1">
          <a:blip r:embed="rId6">
            <a:alphaModFix/>
          </a:blip>
          <a:srcRect/>
          <a:stretch/>
        </p:blipFill>
        <p:spPr>
          <a:xfrm>
            <a:off x="1385951" y="1187463"/>
            <a:ext cx="1153400" cy="884600"/>
          </a:xfrm>
          <a:prstGeom prst="rect">
            <a:avLst/>
          </a:prstGeom>
          <a:noFill/>
          <a:ln>
            <a:noFill/>
          </a:ln>
        </p:spPr>
      </p:pic>
      <p:sp>
        <p:nvSpPr>
          <p:cNvPr id="303" name="Google Shape;303;p8"/>
          <p:cNvSpPr txBox="1">
            <a:spLocks noGrp="1"/>
          </p:cNvSpPr>
          <p:nvPr>
            <p:ph type="body" idx="1"/>
          </p:nvPr>
        </p:nvSpPr>
        <p:spPr>
          <a:xfrm>
            <a:off x="976400" y="2111601"/>
            <a:ext cx="1972500" cy="450300"/>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SzPts val="1800"/>
              <a:buNone/>
            </a:pPr>
            <a:r>
              <a:rPr lang="en-US"/>
              <a:t>Director of Nursing</a:t>
            </a:r>
            <a:endParaRPr/>
          </a:p>
          <a:p>
            <a:pPr marL="0" lvl="0" indent="0" algn="ctr" rtl="0">
              <a:lnSpc>
                <a:spcPct val="80000"/>
              </a:lnSpc>
              <a:spcBef>
                <a:spcPts val="0"/>
              </a:spcBef>
              <a:spcAft>
                <a:spcPts val="0"/>
              </a:spcAft>
              <a:buSzPts val="1800"/>
              <a:buNone/>
            </a:pPr>
            <a:r>
              <a:rPr lang="en-US"/>
              <a:t>(Director)</a:t>
            </a:r>
            <a:endParaRPr/>
          </a:p>
        </p:txBody>
      </p:sp>
      <p:sp>
        <p:nvSpPr>
          <p:cNvPr id="304" name="Google Shape;304;p8"/>
          <p:cNvSpPr txBox="1">
            <a:spLocks noGrp="1"/>
          </p:cNvSpPr>
          <p:nvPr>
            <p:ph type="body" idx="1"/>
          </p:nvPr>
        </p:nvSpPr>
        <p:spPr>
          <a:xfrm>
            <a:off x="1771793" y="4083216"/>
            <a:ext cx="2568300" cy="360900"/>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SzPts val="1800"/>
              <a:buNone/>
            </a:pPr>
            <a:r>
              <a:rPr lang="en-US"/>
              <a:t>Certified Nursing Assistant</a:t>
            </a:r>
            <a:endParaRPr/>
          </a:p>
          <a:p>
            <a:pPr marL="0" lvl="0" indent="0" algn="ctr" rtl="0">
              <a:lnSpc>
                <a:spcPct val="80000"/>
              </a:lnSpc>
              <a:spcBef>
                <a:spcPts val="0"/>
              </a:spcBef>
              <a:spcAft>
                <a:spcPts val="0"/>
              </a:spcAft>
              <a:buSzPts val="1800"/>
              <a:buNone/>
            </a:pPr>
            <a:r>
              <a:rPr lang="en-US"/>
              <a:t>(CNA)</a:t>
            </a:r>
            <a:endParaRPr/>
          </a:p>
          <a:p>
            <a:pPr marL="0" lvl="0" indent="0" algn="ctr" rtl="0">
              <a:lnSpc>
                <a:spcPct val="60000"/>
              </a:lnSpc>
              <a:spcBef>
                <a:spcPts val="1600"/>
              </a:spcBef>
              <a:spcAft>
                <a:spcPts val="1600"/>
              </a:spcAft>
              <a:buSzPts val="1800"/>
              <a:buNone/>
            </a:pPr>
            <a:endParaRPr/>
          </a:p>
        </p:txBody>
      </p:sp>
      <p:sp>
        <p:nvSpPr>
          <p:cNvPr id="305" name="Google Shape;305;p8"/>
          <p:cNvSpPr txBox="1">
            <a:spLocks noGrp="1"/>
          </p:cNvSpPr>
          <p:nvPr>
            <p:ph type="body" idx="1"/>
          </p:nvPr>
        </p:nvSpPr>
        <p:spPr>
          <a:xfrm>
            <a:off x="723900" y="4083225"/>
            <a:ext cx="1047900" cy="214500"/>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Clr>
                <a:schemeClr val="dk1"/>
              </a:buClr>
              <a:buSzPts val="1100"/>
              <a:buFont typeface="Arial"/>
              <a:buNone/>
            </a:pPr>
            <a:r>
              <a:rPr lang="en-US"/>
              <a:t>Resident</a:t>
            </a:r>
            <a:endParaRPr/>
          </a:p>
          <a:p>
            <a:pPr marL="0" lvl="0" indent="0" algn="ctr" rtl="0">
              <a:lnSpc>
                <a:spcPct val="60000"/>
              </a:lnSpc>
              <a:spcBef>
                <a:spcPts val="1600"/>
              </a:spcBef>
              <a:spcAft>
                <a:spcPts val="1600"/>
              </a:spcAft>
              <a:buSzPts val="1800"/>
              <a:buNone/>
            </a:pPr>
            <a:endParaRPr/>
          </a:p>
        </p:txBody>
      </p:sp>
      <p:pic>
        <p:nvPicPr>
          <p:cNvPr id="306" name="Google Shape;306;p8"/>
          <p:cNvPicPr preferRelativeResize="0"/>
          <p:nvPr/>
        </p:nvPicPr>
        <p:blipFill rotWithShape="1">
          <a:blip r:embed="rId7">
            <a:alphaModFix/>
          </a:blip>
          <a:srcRect/>
          <a:stretch/>
        </p:blipFill>
        <p:spPr>
          <a:xfrm>
            <a:off x="7765138" y="683303"/>
            <a:ext cx="527048" cy="497182"/>
          </a:xfrm>
          <a:prstGeom prst="rect">
            <a:avLst/>
          </a:prstGeom>
          <a:noFill/>
          <a:ln>
            <a:noFill/>
          </a:ln>
        </p:spPr>
      </p:pic>
      <p:pic>
        <p:nvPicPr>
          <p:cNvPr id="307" name="Google Shape;307;p8"/>
          <p:cNvPicPr preferRelativeResize="0"/>
          <p:nvPr/>
        </p:nvPicPr>
        <p:blipFill rotWithShape="1">
          <a:blip r:embed="rId8">
            <a:alphaModFix/>
          </a:blip>
          <a:srcRect/>
          <a:stretch/>
        </p:blipFill>
        <p:spPr>
          <a:xfrm>
            <a:off x="5536925" y="1255000"/>
            <a:ext cx="1047900" cy="938625"/>
          </a:xfrm>
          <a:prstGeom prst="rect">
            <a:avLst/>
          </a:prstGeom>
          <a:noFill/>
          <a:ln>
            <a:noFill/>
          </a:ln>
        </p:spPr>
      </p:pic>
      <p:pic>
        <p:nvPicPr>
          <p:cNvPr id="308" name="Google Shape;308;p8"/>
          <p:cNvPicPr preferRelativeResize="0"/>
          <p:nvPr/>
        </p:nvPicPr>
        <p:blipFill rotWithShape="1">
          <a:blip r:embed="rId9">
            <a:alphaModFix/>
          </a:blip>
          <a:srcRect/>
          <a:stretch/>
        </p:blipFill>
        <p:spPr>
          <a:xfrm>
            <a:off x="7855700" y="2848905"/>
            <a:ext cx="476114" cy="525368"/>
          </a:xfrm>
          <a:prstGeom prst="rect">
            <a:avLst/>
          </a:prstGeom>
          <a:noFill/>
          <a:ln>
            <a:noFill/>
          </a:ln>
        </p:spPr>
      </p:pic>
      <p:pic>
        <p:nvPicPr>
          <p:cNvPr id="309" name="Google Shape;309;p8"/>
          <p:cNvPicPr preferRelativeResize="0"/>
          <p:nvPr/>
        </p:nvPicPr>
        <p:blipFill rotWithShape="1">
          <a:blip r:embed="rId4">
            <a:alphaModFix/>
          </a:blip>
          <a:srcRect/>
          <a:stretch/>
        </p:blipFill>
        <p:spPr>
          <a:xfrm>
            <a:off x="6805312" y="3321832"/>
            <a:ext cx="480059" cy="480059"/>
          </a:xfrm>
          <a:prstGeom prst="rect">
            <a:avLst/>
          </a:prstGeom>
          <a:noFill/>
          <a:ln>
            <a:noFill/>
          </a:ln>
        </p:spPr>
      </p:pic>
      <p:pic>
        <p:nvPicPr>
          <p:cNvPr id="310" name="Google Shape;310;p8"/>
          <p:cNvPicPr preferRelativeResize="0"/>
          <p:nvPr/>
        </p:nvPicPr>
        <p:blipFill rotWithShape="1">
          <a:blip r:embed="rId10">
            <a:alphaModFix/>
          </a:blip>
          <a:srcRect/>
          <a:stretch/>
        </p:blipFill>
        <p:spPr>
          <a:xfrm>
            <a:off x="3633313" y="2848909"/>
            <a:ext cx="476113" cy="465506"/>
          </a:xfrm>
          <a:prstGeom prst="rect">
            <a:avLst/>
          </a:prstGeom>
          <a:noFill/>
          <a:ln>
            <a:noFill/>
          </a:ln>
        </p:spPr>
      </p:pic>
      <p:sp>
        <p:nvSpPr>
          <p:cNvPr id="311" name="Google Shape;311;p8"/>
          <p:cNvSpPr txBox="1"/>
          <p:nvPr/>
        </p:nvSpPr>
        <p:spPr>
          <a:xfrm>
            <a:off x="4974175" y="764875"/>
            <a:ext cx="2753100" cy="3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6D9EEB"/>
                </a:solidFill>
                <a:latin typeface="Calibri"/>
                <a:ea typeface="Calibri"/>
                <a:cs typeface="Calibri"/>
                <a:sym typeface="Calibri"/>
              </a:rPr>
              <a:t>BROWSER COMPONENT</a:t>
            </a:r>
            <a:endParaRPr sz="1800" b="0" i="0" u="none" strike="noStrike" cap="none">
              <a:solidFill>
                <a:srgbClr val="6D9EEB"/>
              </a:solidFill>
              <a:latin typeface="Calibri"/>
              <a:ea typeface="Calibri"/>
              <a:cs typeface="Calibri"/>
              <a:sym typeface="Calibri"/>
            </a:endParaRPr>
          </a:p>
        </p:txBody>
      </p:sp>
      <p:sp>
        <p:nvSpPr>
          <p:cNvPr id="312" name="Google Shape;312;p8"/>
          <p:cNvSpPr txBox="1"/>
          <p:nvPr/>
        </p:nvSpPr>
        <p:spPr>
          <a:xfrm>
            <a:off x="4435075" y="2791613"/>
            <a:ext cx="3587400" cy="3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27BA0"/>
                </a:solidFill>
                <a:latin typeface="Calibri"/>
                <a:ea typeface="Calibri"/>
                <a:cs typeface="Calibri"/>
                <a:sym typeface="Calibri"/>
              </a:rPr>
              <a:t>MOBILE APPLICATION COMPONENT</a:t>
            </a:r>
            <a:endParaRPr sz="1800" b="0" i="0" u="none" strike="noStrike" cap="none">
              <a:solidFill>
                <a:srgbClr val="C27BA0"/>
              </a:solidFill>
              <a:latin typeface="Calibri"/>
              <a:ea typeface="Calibri"/>
              <a:cs typeface="Calibri"/>
              <a:sym typeface="Calibri"/>
            </a:endParaRPr>
          </a:p>
        </p:txBody>
      </p:sp>
      <p:sp>
        <p:nvSpPr>
          <p:cNvPr id="313" name="Google Shape;313;p8"/>
          <p:cNvSpPr txBox="1"/>
          <p:nvPr/>
        </p:nvSpPr>
        <p:spPr>
          <a:xfrm>
            <a:off x="917225" y="2791525"/>
            <a:ext cx="2664000" cy="3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accent6"/>
                </a:solidFill>
                <a:latin typeface="Calibri"/>
                <a:ea typeface="Calibri"/>
                <a:cs typeface="Calibri"/>
                <a:sym typeface="Calibri"/>
              </a:rPr>
              <a:t>HARDWARE COMPONENT</a:t>
            </a:r>
            <a:endParaRPr sz="1800" b="0" i="0" u="none" strike="noStrike" cap="none">
              <a:solidFill>
                <a:schemeClr val="accent6"/>
              </a:solidFill>
              <a:latin typeface="Calibri"/>
              <a:ea typeface="Calibri"/>
              <a:cs typeface="Calibri"/>
              <a:sym typeface="Calibri"/>
            </a:endParaRPr>
          </a:p>
        </p:txBody>
      </p:sp>
      <p:pic>
        <p:nvPicPr>
          <p:cNvPr id="314" name="Google Shape;314;p8"/>
          <p:cNvPicPr preferRelativeResize="0"/>
          <p:nvPr/>
        </p:nvPicPr>
        <p:blipFill rotWithShape="1">
          <a:blip r:embed="rId11">
            <a:alphaModFix/>
          </a:blip>
          <a:srcRect/>
          <a:stretch/>
        </p:blipFill>
        <p:spPr>
          <a:xfrm>
            <a:off x="5035775" y="3293006"/>
            <a:ext cx="463182" cy="523294"/>
          </a:xfrm>
          <a:prstGeom prst="rect">
            <a:avLst/>
          </a:prstGeom>
          <a:noFill/>
          <a:ln>
            <a:noFill/>
          </a:ln>
        </p:spPr>
      </p:pic>
      <p:sp>
        <p:nvSpPr>
          <p:cNvPr id="315" name="Google Shape;315;p8"/>
          <p:cNvSpPr txBox="1">
            <a:spLocks noGrp="1"/>
          </p:cNvSpPr>
          <p:nvPr>
            <p:ph type="body" idx="1"/>
          </p:nvPr>
        </p:nvSpPr>
        <p:spPr>
          <a:xfrm>
            <a:off x="4571988" y="4083225"/>
            <a:ext cx="1622700" cy="214500"/>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SzPts val="1800"/>
              <a:buNone/>
            </a:pPr>
            <a:r>
              <a:rPr lang="en-US"/>
              <a:t>Family and Friends of Resident</a:t>
            </a:r>
            <a:endParaRPr/>
          </a:p>
          <a:p>
            <a:pPr marL="0" lvl="0" indent="0" algn="ctr" rtl="0">
              <a:lnSpc>
                <a:spcPct val="60000"/>
              </a:lnSpc>
              <a:spcBef>
                <a:spcPts val="1600"/>
              </a:spcBef>
              <a:spcAft>
                <a:spcPts val="0"/>
              </a:spcAft>
              <a:buSzPts val="1800"/>
              <a:buNone/>
            </a:pPr>
            <a:endParaRPr/>
          </a:p>
          <a:p>
            <a:pPr marL="0" lvl="0" indent="0" algn="ctr" rtl="0">
              <a:lnSpc>
                <a:spcPct val="60000"/>
              </a:lnSpc>
              <a:spcBef>
                <a:spcPts val="1600"/>
              </a:spcBef>
              <a:spcAft>
                <a:spcPts val="1600"/>
              </a:spcAft>
              <a:buSzPts val="1800"/>
              <a:buNone/>
            </a:pPr>
            <a:endParaRPr/>
          </a:p>
        </p:txBody>
      </p:sp>
      <p:sp>
        <p:nvSpPr>
          <p:cNvPr id="316" name="Google Shape;316;p8"/>
          <p:cNvSpPr txBox="1">
            <a:spLocks noGrp="1"/>
          </p:cNvSpPr>
          <p:nvPr>
            <p:ph type="body" idx="1"/>
          </p:nvPr>
        </p:nvSpPr>
        <p:spPr>
          <a:xfrm>
            <a:off x="5841193" y="4083216"/>
            <a:ext cx="2568300" cy="360900"/>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SzPts val="1800"/>
              <a:buNone/>
            </a:pPr>
            <a:r>
              <a:rPr lang="en-US"/>
              <a:t>Certified Nursing Assistant</a:t>
            </a:r>
            <a:endParaRPr/>
          </a:p>
          <a:p>
            <a:pPr marL="0" lvl="0" indent="0" algn="ctr" rtl="0">
              <a:lnSpc>
                <a:spcPct val="80000"/>
              </a:lnSpc>
              <a:spcBef>
                <a:spcPts val="0"/>
              </a:spcBef>
              <a:spcAft>
                <a:spcPts val="0"/>
              </a:spcAft>
              <a:buSzPts val="1800"/>
              <a:buNone/>
            </a:pPr>
            <a:r>
              <a:rPr lang="en-US"/>
              <a:t>(CNA)</a:t>
            </a:r>
            <a:endParaRPr/>
          </a:p>
          <a:p>
            <a:pPr marL="0" lvl="0" indent="0" algn="ctr" rtl="0">
              <a:lnSpc>
                <a:spcPct val="60000"/>
              </a:lnSpc>
              <a:spcBef>
                <a:spcPts val="1600"/>
              </a:spcBef>
              <a:spcAft>
                <a:spcPts val="1600"/>
              </a:spcAft>
              <a:buSzPts val="1800"/>
              <a:buNone/>
            </a:pPr>
            <a:endParaRPr/>
          </a:p>
        </p:txBody>
      </p:sp>
      <p:sp>
        <p:nvSpPr>
          <p:cNvPr id="317" name="Google Shape;317;p8"/>
          <p:cNvSpPr txBox="1">
            <a:spLocks noGrp="1"/>
          </p:cNvSpPr>
          <p:nvPr>
            <p:ph type="body" idx="1"/>
          </p:nvPr>
        </p:nvSpPr>
        <p:spPr>
          <a:xfrm>
            <a:off x="4926433" y="2111598"/>
            <a:ext cx="2268900" cy="4503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800"/>
              <a:buNone/>
            </a:pPr>
            <a:r>
              <a:rPr lang="en-US"/>
              <a:t>IT Admin</a:t>
            </a:r>
            <a:endParaRPr/>
          </a:p>
          <a:p>
            <a:pPr marL="0" lvl="0" indent="0" algn="ctr" rtl="0">
              <a:lnSpc>
                <a:spcPct val="60000"/>
              </a:lnSpc>
              <a:spcBef>
                <a:spcPts val="1600"/>
              </a:spcBef>
              <a:spcAft>
                <a:spcPts val="1600"/>
              </a:spcAft>
              <a:buSzPts val="1800"/>
              <a:buNone/>
            </a:pP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pic>
        <p:nvPicPr>
          <p:cNvPr id="1059" name="Google Shape;1059;p80"/>
          <p:cNvPicPr preferRelativeResize="0"/>
          <p:nvPr/>
        </p:nvPicPr>
        <p:blipFill rotWithShape="1">
          <a:blip r:embed="rId3">
            <a:alphaModFix/>
          </a:blip>
          <a:srcRect r="22021" b="12495"/>
          <a:stretch/>
        </p:blipFill>
        <p:spPr>
          <a:xfrm>
            <a:off x="2665250" y="546363"/>
            <a:ext cx="6417274" cy="4050774"/>
          </a:xfrm>
          <a:prstGeom prst="rect">
            <a:avLst/>
          </a:prstGeom>
          <a:noFill/>
          <a:ln>
            <a:noFill/>
          </a:ln>
        </p:spPr>
      </p:pic>
      <p:pic>
        <p:nvPicPr>
          <p:cNvPr id="1060" name="Google Shape;1060;p80"/>
          <p:cNvPicPr preferRelativeResize="0"/>
          <p:nvPr/>
        </p:nvPicPr>
        <p:blipFill rotWithShape="1">
          <a:blip r:embed="rId4">
            <a:alphaModFix/>
          </a:blip>
          <a:srcRect/>
          <a:stretch/>
        </p:blipFill>
        <p:spPr>
          <a:xfrm>
            <a:off x="3996375" y="1070391"/>
            <a:ext cx="373823" cy="373823"/>
          </a:xfrm>
          <a:prstGeom prst="rect">
            <a:avLst/>
          </a:prstGeom>
          <a:noFill/>
          <a:ln>
            <a:noFill/>
          </a:ln>
        </p:spPr>
      </p:pic>
      <p:pic>
        <p:nvPicPr>
          <p:cNvPr id="1061" name="Google Shape;1061;p80"/>
          <p:cNvPicPr preferRelativeResize="0"/>
          <p:nvPr/>
        </p:nvPicPr>
        <p:blipFill rotWithShape="1">
          <a:blip r:embed="rId5">
            <a:alphaModFix/>
          </a:blip>
          <a:srcRect/>
          <a:stretch/>
        </p:blipFill>
        <p:spPr>
          <a:xfrm>
            <a:off x="6929225" y="1146340"/>
            <a:ext cx="373823" cy="373823"/>
          </a:xfrm>
          <a:prstGeom prst="rect">
            <a:avLst/>
          </a:prstGeom>
          <a:noFill/>
          <a:ln>
            <a:noFill/>
          </a:ln>
        </p:spPr>
      </p:pic>
      <p:sp>
        <p:nvSpPr>
          <p:cNvPr id="1062" name="Google Shape;1062;p80"/>
          <p:cNvSpPr/>
          <p:nvPr/>
        </p:nvSpPr>
        <p:spPr>
          <a:xfrm>
            <a:off x="0" y="0"/>
            <a:ext cx="2615100" cy="5143500"/>
          </a:xfrm>
          <a:prstGeom prst="rect">
            <a:avLst/>
          </a:prstGeom>
          <a:solidFill>
            <a:srgbClr val="F2DA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63" name="Google Shape;1063;p80"/>
          <p:cNvSpPr txBox="1"/>
          <p:nvPr/>
        </p:nvSpPr>
        <p:spPr>
          <a:xfrm>
            <a:off x="88100" y="1072693"/>
            <a:ext cx="2461800" cy="271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26563"/>
              </a:buClr>
              <a:buSzPts val="4400"/>
              <a:buFont typeface="Calibri"/>
              <a:buNone/>
            </a:pPr>
            <a:r>
              <a:rPr lang="en-US" sz="4400" b="0" i="0" u="none" strike="noStrike" cap="none">
                <a:solidFill>
                  <a:srgbClr val="B26563"/>
                </a:solidFill>
                <a:latin typeface="Calibri"/>
                <a:ea typeface="Calibri"/>
                <a:cs typeface="Calibri"/>
                <a:sym typeface="Calibri"/>
              </a:rPr>
              <a:t>Family</a:t>
            </a:r>
            <a:endParaRPr sz="4400" b="0" i="0" u="none" strike="noStrike" cap="none">
              <a:solidFill>
                <a:srgbClr val="B26563"/>
              </a:solidFill>
              <a:latin typeface="Calibri"/>
              <a:ea typeface="Calibri"/>
              <a:cs typeface="Calibri"/>
              <a:sym typeface="Calibri"/>
            </a:endParaRPr>
          </a:p>
          <a:p>
            <a:pPr marL="0" marR="0" lvl="0" indent="0" algn="l" rtl="0">
              <a:lnSpc>
                <a:spcPct val="100000"/>
              </a:lnSpc>
              <a:spcBef>
                <a:spcPts val="0"/>
              </a:spcBef>
              <a:spcAft>
                <a:spcPts val="0"/>
              </a:spcAft>
              <a:buClr>
                <a:srgbClr val="B26563"/>
              </a:buClr>
              <a:buSzPts val="4400"/>
              <a:buFont typeface="Calibri"/>
              <a:buNone/>
            </a:pPr>
            <a:r>
              <a:rPr lang="en-US" sz="4400" b="0" i="0" u="none" strike="noStrike" cap="none">
                <a:solidFill>
                  <a:srgbClr val="B26563"/>
                </a:solidFill>
                <a:latin typeface="Calibri"/>
                <a:ea typeface="Calibri"/>
                <a:cs typeface="Calibri"/>
                <a:sym typeface="Calibri"/>
              </a:rPr>
              <a:t>or </a:t>
            </a:r>
            <a:endParaRPr sz="4400" b="0" i="0" u="none" strike="noStrike" cap="none">
              <a:solidFill>
                <a:srgbClr val="B26563"/>
              </a:solidFill>
              <a:latin typeface="Calibri"/>
              <a:ea typeface="Calibri"/>
              <a:cs typeface="Calibri"/>
              <a:sym typeface="Calibri"/>
            </a:endParaRPr>
          </a:p>
          <a:p>
            <a:pPr marL="0" marR="0" lvl="0" indent="0" algn="l" rtl="0">
              <a:lnSpc>
                <a:spcPct val="100000"/>
              </a:lnSpc>
              <a:spcBef>
                <a:spcPts val="0"/>
              </a:spcBef>
              <a:spcAft>
                <a:spcPts val="0"/>
              </a:spcAft>
              <a:buClr>
                <a:srgbClr val="B26563"/>
              </a:buClr>
              <a:buSzPts val="4400"/>
              <a:buFont typeface="Calibri"/>
              <a:buNone/>
            </a:pPr>
            <a:r>
              <a:rPr lang="en-US" sz="4400" b="0" i="0" u="none" strike="noStrike" cap="none">
                <a:solidFill>
                  <a:srgbClr val="B26563"/>
                </a:solidFill>
                <a:latin typeface="Calibri"/>
                <a:ea typeface="Calibri"/>
                <a:cs typeface="Calibri"/>
                <a:sym typeface="Calibri"/>
              </a:rPr>
              <a:t>Patient</a:t>
            </a:r>
            <a:endParaRPr sz="4400" b="0" i="0" u="none" strike="noStrike" cap="none">
              <a:solidFill>
                <a:srgbClr val="B26563"/>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pic>
        <p:nvPicPr>
          <p:cNvPr id="1068" name="Google Shape;1068;p81"/>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1069" name="Google Shape;1069;p81"/>
          <p:cNvPicPr preferRelativeResize="0"/>
          <p:nvPr/>
        </p:nvPicPr>
        <p:blipFill rotWithShape="1">
          <a:blip r:embed="rId4">
            <a:alphaModFix/>
          </a:blip>
          <a:srcRect/>
          <a:stretch/>
        </p:blipFill>
        <p:spPr>
          <a:xfrm>
            <a:off x="5328225" y="1063375"/>
            <a:ext cx="3525000" cy="3794375"/>
          </a:xfrm>
          <a:prstGeom prst="rect">
            <a:avLst/>
          </a:prstGeom>
          <a:noFill/>
          <a:ln>
            <a:noFill/>
          </a:ln>
        </p:spPr>
      </p:pic>
      <p:pic>
        <p:nvPicPr>
          <p:cNvPr id="1070" name="Google Shape;1070;p81"/>
          <p:cNvPicPr preferRelativeResize="0"/>
          <p:nvPr/>
        </p:nvPicPr>
        <p:blipFill rotWithShape="1">
          <a:blip r:embed="rId5">
            <a:alphaModFix/>
          </a:blip>
          <a:srcRect/>
          <a:stretch/>
        </p:blipFill>
        <p:spPr>
          <a:xfrm>
            <a:off x="5328225" y="205975"/>
            <a:ext cx="3525000" cy="857400"/>
          </a:xfrm>
          <a:prstGeom prst="rect">
            <a:avLst/>
          </a:prstGeom>
          <a:noFill/>
          <a:ln>
            <a:noFill/>
          </a:ln>
        </p:spPr>
      </p:pic>
      <p:sp>
        <p:nvSpPr>
          <p:cNvPr id="1071" name="Google Shape;1071;p81"/>
          <p:cNvSpPr txBox="1">
            <a:spLocks noGrp="1"/>
          </p:cNvSpPr>
          <p:nvPr>
            <p:ph type="title"/>
          </p:nvPr>
        </p:nvSpPr>
        <p:spPr>
          <a:xfrm>
            <a:off x="5328225" y="205975"/>
            <a:ext cx="3525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600"/>
              <a:t>Login Page</a:t>
            </a:r>
            <a:endParaRPr sz="3600"/>
          </a:p>
        </p:txBody>
      </p:sp>
      <p:sp>
        <p:nvSpPr>
          <p:cNvPr id="1072" name="Google Shape;1072;p81"/>
          <p:cNvSpPr txBox="1"/>
          <p:nvPr/>
        </p:nvSpPr>
        <p:spPr>
          <a:xfrm>
            <a:off x="5328225" y="1148263"/>
            <a:ext cx="3525000" cy="362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a:solidFill>
                  <a:srgbClr val="000000"/>
                </a:solidFill>
                <a:latin typeface="Calibri"/>
                <a:ea typeface="Calibri"/>
                <a:cs typeface="Calibri"/>
                <a:sym typeface="Calibri"/>
              </a:rPr>
              <a:t>Aims</a:t>
            </a:r>
            <a:endParaRPr sz="1800" b="0" i="0" u="none" strike="noStrike" cap="none">
              <a:solidFill>
                <a:srgbClr val="000000"/>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en-US" sz="1800" b="0" i="0" u="none" strike="noStrike" cap="none">
                <a:solidFill>
                  <a:srgbClr val="000000"/>
                </a:solidFill>
                <a:latin typeface="Calibri"/>
                <a:ea typeface="Calibri"/>
                <a:cs typeface="Calibri"/>
                <a:sym typeface="Calibri"/>
              </a:rPr>
              <a:t>Clearer “page” design</a:t>
            </a:r>
            <a:endParaRPr sz="1800" b="0" i="0" u="none" strike="noStrike" cap="none">
              <a:solidFill>
                <a:srgbClr val="000000"/>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en-US" sz="1800" b="0" i="0" u="none" strike="noStrike" cap="none">
                <a:solidFill>
                  <a:srgbClr val="000000"/>
                </a:solidFill>
                <a:latin typeface="Calibri"/>
                <a:ea typeface="Calibri"/>
                <a:cs typeface="Calibri"/>
                <a:sym typeface="Calibri"/>
              </a:rPr>
              <a:t>More user friendly</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800" b="0" i="0" u="none" strike="noStrike" cap="none">
                <a:solidFill>
                  <a:srgbClr val="000000"/>
                </a:solidFill>
                <a:latin typeface="Calibri"/>
                <a:ea typeface="Calibri"/>
                <a:cs typeface="Calibri"/>
                <a:sym typeface="Calibri"/>
              </a:rPr>
              <a:t>Features</a:t>
            </a:r>
            <a:endParaRPr sz="1800" b="0" i="0" u="none" strike="noStrike" cap="none">
              <a:solidFill>
                <a:srgbClr val="000000"/>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en-US" sz="1800" b="0" i="0" u="none" strike="noStrike" cap="none">
                <a:solidFill>
                  <a:srgbClr val="000000"/>
                </a:solidFill>
                <a:latin typeface="Calibri"/>
                <a:ea typeface="Calibri"/>
                <a:cs typeface="Calibri"/>
                <a:sym typeface="Calibri"/>
              </a:rPr>
              <a:t>New Password Visibility toggle</a:t>
            </a:r>
            <a:endParaRPr sz="1800" b="0" i="0" u="none" strike="noStrike" cap="none">
              <a:solidFill>
                <a:srgbClr val="000000"/>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en-US" sz="1800" b="0" i="0" u="none" strike="noStrike" cap="none">
                <a:solidFill>
                  <a:srgbClr val="000000"/>
                </a:solidFill>
                <a:latin typeface="Calibri"/>
                <a:ea typeface="Calibri"/>
                <a:cs typeface="Calibri"/>
                <a:sym typeface="Calibri"/>
              </a:rPr>
              <a:t>Automatic account type detection</a:t>
            </a:r>
            <a:endParaRPr sz="1800" b="0" i="0" u="none" strike="noStrike" cap="none">
              <a:solidFill>
                <a:srgbClr val="000000"/>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en-US" sz="1800" b="0" i="0" u="none" strike="noStrike" cap="none">
                <a:solidFill>
                  <a:srgbClr val="000000"/>
                </a:solidFill>
                <a:latin typeface="Calibri"/>
                <a:ea typeface="Calibri"/>
                <a:cs typeface="Calibri"/>
                <a:sym typeface="Calibri"/>
              </a:rPr>
              <a:t>Keyboard shortcut</a:t>
            </a:r>
            <a:endParaRPr sz="1800" b="0" i="0" u="none" strike="noStrike" cap="none">
              <a:solidFill>
                <a:srgbClr val="000000"/>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en-US" sz="1800" b="0" i="0" u="none" strike="noStrike" cap="none">
                <a:solidFill>
                  <a:srgbClr val="000000"/>
                </a:solidFill>
                <a:latin typeface="Calibri"/>
                <a:ea typeface="Calibri"/>
                <a:cs typeface="Calibri"/>
                <a:sym typeface="Calibri"/>
              </a:rPr>
              <a:t>Visible textboxes</a:t>
            </a:r>
            <a:endParaRPr sz="1800" b="0" i="0" u="none" strike="noStrike" cap="none">
              <a:solidFill>
                <a:srgbClr val="000000"/>
              </a:solidFill>
              <a:latin typeface="Calibri"/>
              <a:ea typeface="Calibri"/>
              <a:cs typeface="Calibri"/>
              <a:sym typeface="Calibri"/>
            </a:endParaRPr>
          </a:p>
        </p:txBody>
      </p:sp>
      <p:pic>
        <p:nvPicPr>
          <p:cNvPr id="1073" name="Google Shape;1073;p81"/>
          <p:cNvPicPr preferRelativeResize="0"/>
          <p:nvPr/>
        </p:nvPicPr>
        <p:blipFill rotWithShape="1">
          <a:blip r:embed="rId6">
            <a:alphaModFix/>
          </a:blip>
          <a:srcRect t="4854" b="3039"/>
          <a:stretch/>
        </p:blipFill>
        <p:spPr>
          <a:xfrm>
            <a:off x="172025" y="291451"/>
            <a:ext cx="2286000" cy="4572001"/>
          </a:xfrm>
          <a:prstGeom prst="rect">
            <a:avLst/>
          </a:prstGeom>
          <a:noFill/>
          <a:ln>
            <a:noFill/>
          </a:ln>
        </p:spPr>
      </p:pic>
      <p:pic>
        <p:nvPicPr>
          <p:cNvPr id="1074" name="Google Shape;1074;p81"/>
          <p:cNvPicPr preferRelativeResize="0"/>
          <p:nvPr/>
        </p:nvPicPr>
        <p:blipFill rotWithShape="1">
          <a:blip r:embed="rId7">
            <a:alphaModFix/>
          </a:blip>
          <a:srcRect t="3822" b="5606"/>
          <a:stretch/>
        </p:blipFill>
        <p:spPr>
          <a:xfrm>
            <a:off x="2595185" y="280032"/>
            <a:ext cx="2286000" cy="457200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78"/>
        <p:cNvGrpSpPr/>
        <p:nvPr/>
      </p:nvGrpSpPr>
      <p:grpSpPr>
        <a:xfrm>
          <a:off x="0" y="0"/>
          <a:ext cx="0" cy="0"/>
          <a:chOff x="0" y="0"/>
          <a:chExt cx="0" cy="0"/>
        </a:xfrm>
      </p:grpSpPr>
      <p:sp>
        <p:nvSpPr>
          <p:cNvPr id="1079" name="Google Shape;1079;p82"/>
          <p:cNvSpPr txBox="1">
            <a:spLocks noGrp="1"/>
          </p:cNvSpPr>
          <p:nvPr>
            <p:ph type="body" idx="1"/>
          </p:nvPr>
        </p:nvSpPr>
        <p:spPr>
          <a:xfrm>
            <a:off x="457200" y="17825"/>
            <a:ext cx="8229600" cy="9744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360"/>
              </a:spcBef>
              <a:spcAft>
                <a:spcPts val="0"/>
              </a:spcAft>
              <a:buSzPts val="1800"/>
              <a:buNone/>
            </a:pPr>
            <a:r>
              <a:rPr lang="en-US" sz="3600">
                <a:solidFill>
                  <a:schemeClr val="lt1"/>
                </a:solidFill>
              </a:rPr>
              <a:t>Part code of Login Page</a:t>
            </a:r>
            <a:endParaRPr sz="1800">
              <a:solidFill>
                <a:schemeClr val="lt1"/>
              </a:solidFill>
              <a:latin typeface="Arial"/>
              <a:ea typeface="Arial"/>
              <a:cs typeface="Arial"/>
              <a:sym typeface="Arial"/>
            </a:endParaRPr>
          </a:p>
        </p:txBody>
      </p:sp>
      <p:pic>
        <p:nvPicPr>
          <p:cNvPr id="1080" name="Google Shape;1080;p82"/>
          <p:cNvPicPr preferRelativeResize="0"/>
          <p:nvPr/>
        </p:nvPicPr>
        <p:blipFill rotWithShape="1">
          <a:blip r:embed="rId3">
            <a:alphaModFix/>
          </a:blip>
          <a:srcRect/>
          <a:stretch/>
        </p:blipFill>
        <p:spPr>
          <a:xfrm>
            <a:off x="0" y="992272"/>
            <a:ext cx="9144000" cy="356855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pic>
        <p:nvPicPr>
          <p:cNvPr id="1085" name="Google Shape;1085;p83"/>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1086" name="Google Shape;1086;p83"/>
          <p:cNvPicPr preferRelativeResize="0"/>
          <p:nvPr/>
        </p:nvPicPr>
        <p:blipFill rotWithShape="1">
          <a:blip r:embed="rId4">
            <a:alphaModFix/>
          </a:blip>
          <a:srcRect/>
          <a:stretch/>
        </p:blipFill>
        <p:spPr>
          <a:xfrm>
            <a:off x="5328225" y="1063375"/>
            <a:ext cx="3525000" cy="3794375"/>
          </a:xfrm>
          <a:prstGeom prst="rect">
            <a:avLst/>
          </a:prstGeom>
          <a:noFill/>
          <a:ln>
            <a:noFill/>
          </a:ln>
        </p:spPr>
      </p:pic>
      <p:pic>
        <p:nvPicPr>
          <p:cNvPr id="1087" name="Google Shape;1087;p83"/>
          <p:cNvPicPr preferRelativeResize="0"/>
          <p:nvPr/>
        </p:nvPicPr>
        <p:blipFill rotWithShape="1">
          <a:blip r:embed="rId5">
            <a:alphaModFix/>
          </a:blip>
          <a:srcRect/>
          <a:stretch/>
        </p:blipFill>
        <p:spPr>
          <a:xfrm>
            <a:off x="5328100" y="283475"/>
            <a:ext cx="3525000" cy="857400"/>
          </a:xfrm>
          <a:prstGeom prst="rect">
            <a:avLst/>
          </a:prstGeom>
          <a:noFill/>
          <a:ln>
            <a:noFill/>
          </a:ln>
        </p:spPr>
      </p:pic>
      <p:sp>
        <p:nvSpPr>
          <p:cNvPr id="1088" name="Google Shape;1088;p83"/>
          <p:cNvSpPr txBox="1">
            <a:spLocks noGrp="1"/>
          </p:cNvSpPr>
          <p:nvPr>
            <p:ph type="title"/>
          </p:nvPr>
        </p:nvSpPr>
        <p:spPr>
          <a:xfrm>
            <a:off x="5328250" y="283463"/>
            <a:ext cx="354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600"/>
              <a:t>Home Page</a:t>
            </a:r>
            <a:endParaRPr sz="3600"/>
          </a:p>
        </p:txBody>
      </p:sp>
      <p:sp>
        <p:nvSpPr>
          <p:cNvPr id="1089" name="Google Shape;1089;p83"/>
          <p:cNvSpPr txBox="1"/>
          <p:nvPr/>
        </p:nvSpPr>
        <p:spPr>
          <a:xfrm>
            <a:off x="5303500" y="285750"/>
            <a:ext cx="3549600" cy="8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90" name="Google Shape;1090;p83"/>
          <p:cNvSpPr txBox="1"/>
          <p:nvPr/>
        </p:nvSpPr>
        <p:spPr>
          <a:xfrm>
            <a:off x="5328250" y="1261400"/>
            <a:ext cx="3525000" cy="280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a:solidFill>
                  <a:srgbClr val="000000"/>
                </a:solidFill>
                <a:latin typeface="Calibri"/>
                <a:ea typeface="Calibri"/>
                <a:cs typeface="Calibri"/>
                <a:sym typeface="Calibri"/>
              </a:rPr>
              <a:t>Aims</a:t>
            </a:r>
            <a:endParaRPr sz="2000" b="0" i="0" u="none" strike="noStrike" cap="none">
              <a:solidFill>
                <a:srgbClr val="000000"/>
              </a:solidFill>
              <a:latin typeface="Calibri"/>
              <a:ea typeface="Calibri"/>
              <a:cs typeface="Calibri"/>
              <a:sym typeface="Calibri"/>
            </a:endParaRPr>
          </a:p>
          <a:p>
            <a:pPr marL="457200" marR="0" lvl="0" indent="-355600" algn="l" rtl="0">
              <a:lnSpc>
                <a:spcPct val="100000"/>
              </a:lnSpc>
              <a:spcBef>
                <a:spcPts val="0"/>
              </a:spcBef>
              <a:spcAft>
                <a:spcPts val="0"/>
              </a:spcAft>
              <a:buClr>
                <a:srgbClr val="000000"/>
              </a:buClr>
              <a:buSzPts val="2000"/>
              <a:buFont typeface="Calibri"/>
              <a:buChar char="●"/>
            </a:pPr>
            <a:r>
              <a:rPr lang="en-US" sz="2000" b="0" i="0" u="none" strike="noStrike" cap="none">
                <a:solidFill>
                  <a:srgbClr val="000000"/>
                </a:solidFill>
                <a:latin typeface="Calibri"/>
                <a:ea typeface="Calibri"/>
                <a:cs typeface="Calibri"/>
                <a:sym typeface="Calibri"/>
              </a:rPr>
              <a:t>Clearly defined/separate announcements</a:t>
            </a:r>
            <a:endParaRPr sz="2000" b="0" i="0" u="none" strike="noStrike" cap="none">
              <a:solidFill>
                <a:srgbClr val="000000"/>
              </a:solidFill>
              <a:latin typeface="Calibri"/>
              <a:ea typeface="Calibri"/>
              <a:cs typeface="Calibri"/>
              <a:sym typeface="Calibri"/>
            </a:endParaRPr>
          </a:p>
          <a:p>
            <a:pPr marL="457200" marR="0" lvl="0" indent="-355600" algn="l" rtl="0">
              <a:lnSpc>
                <a:spcPct val="100000"/>
              </a:lnSpc>
              <a:spcBef>
                <a:spcPts val="0"/>
              </a:spcBef>
              <a:spcAft>
                <a:spcPts val="0"/>
              </a:spcAft>
              <a:buClr>
                <a:srgbClr val="000000"/>
              </a:buClr>
              <a:buSzPts val="2000"/>
              <a:buFont typeface="Calibri"/>
              <a:buChar char="●"/>
            </a:pPr>
            <a:r>
              <a:rPr lang="en-US" sz="2000" b="0" i="0" u="none" strike="noStrike" cap="none">
                <a:solidFill>
                  <a:srgbClr val="000000"/>
                </a:solidFill>
                <a:latin typeface="Calibri"/>
                <a:ea typeface="Calibri"/>
                <a:cs typeface="Calibri"/>
                <a:sym typeface="Calibri"/>
              </a:rPr>
              <a:t>Better visibility and user friendly</a:t>
            </a: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a:solidFill>
                  <a:srgbClr val="000000"/>
                </a:solidFill>
                <a:latin typeface="Calibri"/>
                <a:ea typeface="Calibri"/>
                <a:cs typeface="Calibri"/>
                <a:sym typeface="Calibri"/>
              </a:rPr>
              <a:t>Features</a:t>
            </a:r>
            <a:endParaRPr sz="2000" b="0" i="0" u="none" strike="noStrike" cap="none">
              <a:solidFill>
                <a:srgbClr val="000000"/>
              </a:solidFill>
              <a:latin typeface="Calibri"/>
              <a:ea typeface="Calibri"/>
              <a:cs typeface="Calibri"/>
              <a:sym typeface="Calibri"/>
            </a:endParaRPr>
          </a:p>
          <a:p>
            <a:pPr marL="457200" marR="0" lvl="0" indent="-355600" algn="l" rtl="0">
              <a:lnSpc>
                <a:spcPct val="100000"/>
              </a:lnSpc>
              <a:spcBef>
                <a:spcPts val="0"/>
              </a:spcBef>
              <a:spcAft>
                <a:spcPts val="0"/>
              </a:spcAft>
              <a:buClr>
                <a:srgbClr val="000000"/>
              </a:buClr>
              <a:buSzPts val="2000"/>
              <a:buFont typeface="Calibri"/>
              <a:buChar char="●"/>
            </a:pPr>
            <a:r>
              <a:rPr lang="en-US" sz="2000" b="0" i="0" u="none" strike="noStrike" cap="none">
                <a:solidFill>
                  <a:srgbClr val="000000"/>
                </a:solidFill>
                <a:latin typeface="Calibri"/>
                <a:ea typeface="Calibri"/>
                <a:cs typeface="Calibri"/>
                <a:sym typeface="Calibri"/>
              </a:rPr>
              <a:t>Swipe function to navigate through different announcements</a:t>
            </a:r>
            <a:endParaRPr sz="2000" b="0" i="0" u="none" strike="noStrike" cap="none">
              <a:solidFill>
                <a:srgbClr val="000000"/>
              </a:solidFill>
              <a:latin typeface="Calibri"/>
              <a:ea typeface="Calibri"/>
              <a:cs typeface="Calibri"/>
              <a:sym typeface="Calibri"/>
            </a:endParaRPr>
          </a:p>
          <a:p>
            <a:pPr marL="457200" marR="0" lvl="0" indent="-355600" algn="l" rtl="0">
              <a:lnSpc>
                <a:spcPct val="100000"/>
              </a:lnSpc>
              <a:spcBef>
                <a:spcPts val="0"/>
              </a:spcBef>
              <a:spcAft>
                <a:spcPts val="0"/>
              </a:spcAft>
              <a:buClr>
                <a:srgbClr val="000000"/>
              </a:buClr>
              <a:buSzPts val="2000"/>
              <a:buFont typeface="Calibri"/>
              <a:buChar char="●"/>
            </a:pPr>
            <a:r>
              <a:rPr lang="en-US" sz="2000" b="0" i="0" u="none" strike="noStrike" cap="none">
                <a:solidFill>
                  <a:srgbClr val="000000"/>
                </a:solidFill>
                <a:latin typeface="Calibri"/>
                <a:ea typeface="Calibri"/>
                <a:cs typeface="Calibri"/>
                <a:sym typeface="Calibri"/>
              </a:rPr>
              <a:t>Added support for images in Announcements</a:t>
            </a:r>
            <a:endParaRPr sz="2000" b="0" i="0" u="none" strike="noStrike" cap="none">
              <a:solidFill>
                <a:srgbClr val="000000"/>
              </a:solidFill>
              <a:latin typeface="Calibri"/>
              <a:ea typeface="Calibri"/>
              <a:cs typeface="Calibri"/>
              <a:sym typeface="Calibri"/>
            </a:endParaRPr>
          </a:p>
        </p:txBody>
      </p:sp>
      <p:pic>
        <p:nvPicPr>
          <p:cNvPr id="1091" name="Google Shape;1091;p83"/>
          <p:cNvPicPr preferRelativeResize="0"/>
          <p:nvPr/>
        </p:nvPicPr>
        <p:blipFill rotWithShape="1">
          <a:blip r:embed="rId6">
            <a:alphaModFix/>
          </a:blip>
          <a:srcRect t="5301" b="2820"/>
          <a:stretch/>
        </p:blipFill>
        <p:spPr>
          <a:xfrm>
            <a:off x="2892722" y="285739"/>
            <a:ext cx="2286000" cy="4572001"/>
          </a:xfrm>
          <a:prstGeom prst="rect">
            <a:avLst/>
          </a:prstGeom>
          <a:noFill/>
          <a:ln>
            <a:noFill/>
          </a:ln>
        </p:spPr>
      </p:pic>
      <p:pic>
        <p:nvPicPr>
          <p:cNvPr id="1092" name="Google Shape;1092;p83"/>
          <p:cNvPicPr preferRelativeResize="0"/>
          <p:nvPr/>
        </p:nvPicPr>
        <p:blipFill rotWithShape="1">
          <a:blip r:embed="rId7">
            <a:alphaModFix/>
          </a:blip>
          <a:srcRect t="4236" b="2644"/>
          <a:stretch/>
        </p:blipFill>
        <p:spPr>
          <a:xfrm>
            <a:off x="457200" y="285759"/>
            <a:ext cx="2286000" cy="457200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96"/>
        <p:cNvGrpSpPr/>
        <p:nvPr/>
      </p:nvGrpSpPr>
      <p:grpSpPr>
        <a:xfrm>
          <a:off x="0" y="0"/>
          <a:ext cx="0" cy="0"/>
          <a:chOff x="0" y="0"/>
          <a:chExt cx="0" cy="0"/>
        </a:xfrm>
      </p:grpSpPr>
      <p:sp>
        <p:nvSpPr>
          <p:cNvPr id="1097" name="Google Shape;1097;p8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pic>
        <p:nvPicPr>
          <p:cNvPr id="1098" name="Google Shape;1098;p84"/>
          <p:cNvPicPr preferRelativeResize="0"/>
          <p:nvPr/>
        </p:nvPicPr>
        <p:blipFill rotWithShape="1">
          <a:blip r:embed="rId3">
            <a:alphaModFix/>
          </a:blip>
          <a:srcRect/>
          <a:stretch/>
        </p:blipFill>
        <p:spPr>
          <a:xfrm>
            <a:off x="228600" y="853475"/>
            <a:ext cx="8686800" cy="3815675"/>
          </a:xfrm>
          <a:prstGeom prst="rect">
            <a:avLst/>
          </a:prstGeom>
          <a:noFill/>
          <a:ln>
            <a:noFill/>
          </a:ln>
        </p:spPr>
      </p:pic>
      <p:sp>
        <p:nvSpPr>
          <p:cNvPr id="1099" name="Google Shape;1099;p84"/>
          <p:cNvSpPr txBox="1">
            <a:spLocks noGrp="1"/>
          </p:cNvSpPr>
          <p:nvPr>
            <p:ph type="body" idx="1"/>
          </p:nvPr>
        </p:nvSpPr>
        <p:spPr>
          <a:xfrm>
            <a:off x="457200" y="17825"/>
            <a:ext cx="8229600" cy="9744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360"/>
              </a:spcBef>
              <a:spcAft>
                <a:spcPts val="0"/>
              </a:spcAft>
              <a:buSzPts val="1800"/>
              <a:buNone/>
            </a:pPr>
            <a:r>
              <a:rPr lang="en-US" sz="3600">
                <a:solidFill>
                  <a:schemeClr val="lt1"/>
                </a:solidFill>
              </a:rPr>
              <a:t>Part code of Home Page</a:t>
            </a:r>
            <a:endParaRPr sz="1800">
              <a:solidFill>
                <a:schemeClr val="lt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03"/>
        <p:cNvGrpSpPr/>
        <p:nvPr/>
      </p:nvGrpSpPr>
      <p:grpSpPr>
        <a:xfrm>
          <a:off x="0" y="0"/>
          <a:ext cx="0" cy="0"/>
          <a:chOff x="0" y="0"/>
          <a:chExt cx="0" cy="0"/>
        </a:xfrm>
      </p:grpSpPr>
      <p:sp>
        <p:nvSpPr>
          <p:cNvPr id="1104" name="Google Shape;1104;p85"/>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pic>
        <p:nvPicPr>
          <p:cNvPr id="1105" name="Google Shape;1105;p85"/>
          <p:cNvPicPr preferRelativeResize="0"/>
          <p:nvPr/>
        </p:nvPicPr>
        <p:blipFill rotWithShape="1">
          <a:blip r:embed="rId3">
            <a:alphaModFix/>
          </a:blip>
          <a:srcRect/>
          <a:stretch/>
        </p:blipFill>
        <p:spPr>
          <a:xfrm>
            <a:off x="228600" y="947700"/>
            <a:ext cx="8686800" cy="3899408"/>
          </a:xfrm>
          <a:prstGeom prst="rect">
            <a:avLst/>
          </a:prstGeom>
          <a:noFill/>
          <a:ln>
            <a:noFill/>
          </a:ln>
        </p:spPr>
      </p:pic>
      <p:sp>
        <p:nvSpPr>
          <p:cNvPr id="1106" name="Google Shape;1106;p85"/>
          <p:cNvSpPr txBox="1">
            <a:spLocks noGrp="1"/>
          </p:cNvSpPr>
          <p:nvPr>
            <p:ph type="body" idx="1"/>
          </p:nvPr>
        </p:nvSpPr>
        <p:spPr>
          <a:xfrm>
            <a:off x="457200" y="17825"/>
            <a:ext cx="8229600" cy="9744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360"/>
              </a:spcBef>
              <a:spcAft>
                <a:spcPts val="0"/>
              </a:spcAft>
              <a:buSzPts val="1800"/>
              <a:buNone/>
            </a:pPr>
            <a:r>
              <a:rPr lang="en-US" sz="3600">
                <a:solidFill>
                  <a:schemeClr val="lt1"/>
                </a:solidFill>
              </a:rPr>
              <a:t>Part code of Home Page</a:t>
            </a:r>
            <a:endParaRPr sz="1800">
              <a:solidFill>
                <a:schemeClr val="lt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pic>
        <p:nvPicPr>
          <p:cNvPr id="1111" name="Google Shape;1111;p86"/>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1112" name="Google Shape;1112;p86"/>
          <p:cNvPicPr preferRelativeResize="0"/>
          <p:nvPr/>
        </p:nvPicPr>
        <p:blipFill rotWithShape="1">
          <a:blip r:embed="rId4">
            <a:alphaModFix/>
          </a:blip>
          <a:srcRect/>
          <a:stretch/>
        </p:blipFill>
        <p:spPr>
          <a:xfrm>
            <a:off x="5328225" y="1063375"/>
            <a:ext cx="3525000" cy="3794375"/>
          </a:xfrm>
          <a:prstGeom prst="rect">
            <a:avLst/>
          </a:prstGeom>
          <a:noFill/>
          <a:ln>
            <a:noFill/>
          </a:ln>
        </p:spPr>
      </p:pic>
      <p:pic>
        <p:nvPicPr>
          <p:cNvPr id="1113" name="Google Shape;1113;p86"/>
          <p:cNvPicPr preferRelativeResize="0"/>
          <p:nvPr/>
        </p:nvPicPr>
        <p:blipFill rotWithShape="1">
          <a:blip r:embed="rId5">
            <a:alphaModFix/>
          </a:blip>
          <a:srcRect/>
          <a:stretch/>
        </p:blipFill>
        <p:spPr>
          <a:xfrm>
            <a:off x="5328225" y="205975"/>
            <a:ext cx="3525000" cy="857400"/>
          </a:xfrm>
          <a:prstGeom prst="rect">
            <a:avLst/>
          </a:prstGeom>
          <a:noFill/>
          <a:ln>
            <a:noFill/>
          </a:ln>
        </p:spPr>
      </p:pic>
      <p:pic>
        <p:nvPicPr>
          <p:cNvPr id="1114" name="Google Shape;1114;p86"/>
          <p:cNvPicPr preferRelativeResize="0"/>
          <p:nvPr/>
        </p:nvPicPr>
        <p:blipFill rotWithShape="1">
          <a:blip r:embed="rId6">
            <a:alphaModFix/>
          </a:blip>
          <a:srcRect t="4620" b="2965"/>
          <a:stretch/>
        </p:blipFill>
        <p:spPr>
          <a:xfrm>
            <a:off x="290100" y="285738"/>
            <a:ext cx="2286000" cy="4572001"/>
          </a:xfrm>
          <a:prstGeom prst="rect">
            <a:avLst/>
          </a:prstGeom>
          <a:noFill/>
          <a:ln>
            <a:noFill/>
          </a:ln>
        </p:spPr>
      </p:pic>
      <p:pic>
        <p:nvPicPr>
          <p:cNvPr id="1115" name="Google Shape;1115;p86"/>
          <p:cNvPicPr preferRelativeResize="0"/>
          <p:nvPr/>
        </p:nvPicPr>
        <p:blipFill rotWithShape="1">
          <a:blip r:embed="rId7">
            <a:alphaModFix/>
          </a:blip>
          <a:srcRect t="5369" b="2207"/>
          <a:stretch/>
        </p:blipFill>
        <p:spPr>
          <a:xfrm>
            <a:off x="2740500" y="285739"/>
            <a:ext cx="2286000" cy="4572001"/>
          </a:xfrm>
          <a:prstGeom prst="rect">
            <a:avLst/>
          </a:prstGeom>
          <a:noFill/>
          <a:ln>
            <a:noFill/>
          </a:ln>
        </p:spPr>
      </p:pic>
      <p:sp>
        <p:nvSpPr>
          <p:cNvPr id="1116" name="Google Shape;1116;p86"/>
          <p:cNvSpPr txBox="1">
            <a:spLocks noGrp="1"/>
          </p:cNvSpPr>
          <p:nvPr>
            <p:ph type="title"/>
          </p:nvPr>
        </p:nvSpPr>
        <p:spPr>
          <a:xfrm>
            <a:off x="5328225" y="205975"/>
            <a:ext cx="3525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000"/>
              <a:t>Patient Records</a:t>
            </a:r>
            <a:endParaRPr sz="3000"/>
          </a:p>
          <a:p>
            <a:pPr marL="0" lvl="0" indent="0" algn="ctr" rtl="0">
              <a:lnSpc>
                <a:spcPct val="100000"/>
              </a:lnSpc>
              <a:spcBef>
                <a:spcPts val="0"/>
              </a:spcBef>
              <a:spcAft>
                <a:spcPts val="0"/>
              </a:spcAft>
              <a:buSzPts val="1800"/>
              <a:buNone/>
            </a:pPr>
            <a:r>
              <a:rPr lang="en-US" sz="3000"/>
              <a:t>(For CNA)</a:t>
            </a:r>
            <a:endParaRPr sz="3000"/>
          </a:p>
        </p:txBody>
      </p:sp>
      <p:sp>
        <p:nvSpPr>
          <p:cNvPr id="1117" name="Google Shape;1117;p86"/>
          <p:cNvSpPr txBox="1"/>
          <p:nvPr/>
        </p:nvSpPr>
        <p:spPr>
          <a:xfrm>
            <a:off x="5328225" y="1010475"/>
            <a:ext cx="3525000" cy="413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0" i="0" u="none" strike="noStrike" cap="none">
                <a:solidFill>
                  <a:srgbClr val="000000"/>
                </a:solidFill>
                <a:latin typeface="Calibri"/>
                <a:ea typeface="Calibri"/>
                <a:cs typeface="Calibri"/>
                <a:sym typeface="Calibri"/>
              </a:rPr>
              <a:t>Aims</a:t>
            </a:r>
            <a:endParaRPr sz="16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US" sz="1600" b="0" i="0" u="none" strike="noStrike" cap="none">
                <a:solidFill>
                  <a:srgbClr val="000000"/>
                </a:solidFill>
                <a:latin typeface="Calibri"/>
                <a:ea typeface="Calibri"/>
                <a:cs typeface="Calibri"/>
                <a:sym typeface="Calibri"/>
              </a:rPr>
              <a:t>Easy to use design</a:t>
            </a:r>
            <a:endParaRPr sz="16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US" sz="1600" b="0" i="0" u="none" strike="noStrike" cap="none">
                <a:solidFill>
                  <a:srgbClr val="000000"/>
                </a:solidFill>
                <a:latin typeface="Calibri"/>
                <a:ea typeface="Calibri"/>
                <a:cs typeface="Calibri"/>
                <a:sym typeface="Calibri"/>
              </a:rPr>
              <a:t>Separation of Portfolio and Patient Record</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a:solidFill>
                  <a:srgbClr val="000000"/>
                </a:solidFill>
                <a:latin typeface="Calibri"/>
                <a:ea typeface="Calibri"/>
                <a:cs typeface="Calibri"/>
                <a:sym typeface="Calibri"/>
              </a:rPr>
              <a:t>Features</a:t>
            </a:r>
            <a:endParaRPr sz="16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US" sz="1600" b="0" i="0" u="none" strike="noStrike" cap="none">
                <a:solidFill>
                  <a:srgbClr val="000000"/>
                </a:solidFill>
                <a:latin typeface="Calibri"/>
                <a:ea typeface="Calibri"/>
                <a:cs typeface="Calibri"/>
                <a:sym typeface="Calibri"/>
              </a:rPr>
              <a:t>Patient selection on the main screen to prevent repetitive selection.</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Changes</a:t>
            </a:r>
            <a:endParaRPr sz="16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US" sz="1600" b="0" i="0" u="none" strike="noStrike" cap="none">
                <a:solidFill>
                  <a:srgbClr val="000000"/>
                </a:solidFill>
                <a:latin typeface="Calibri"/>
                <a:ea typeface="Calibri"/>
                <a:cs typeface="Calibri"/>
                <a:sym typeface="Calibri"/>
              </a:rPr>
              <a:t>Name:Portfolio -&gt; Patient Records</a:t>
            </a:r>
            <a:endParaRPr sz="16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Moved the user’s profile information to the log out screen</a:t>
            </a:r>
            <a:endParaRPr sz="1600" b="0" i="0" u="none" strike="noStrike" cap="none">
              <a:solidFill>
                <a:schemeClr val="dk1"/>
              </a:solidFill>
              <a:latin typeface="Arial"/>
              <a:ea typeface="Arial"/>
              <a:cs typeface="Arial"/>
              <a:sym typeface="Arial"/>
            </a:endParaRPr>
          </a:p>
          <a:p>
            <a:pPr marL="457200" marR="0" lvl="0" indent="-330200"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Reduced repetition of selecting patients in each page</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	</a:t>
            </a:r>
            <a:endParaRPr sz="1600" b="0" i="0" u="none" strike="noStrike" cap="none">
              <a:solidFill>
                <a:srgbClr val="000000"/>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21"/>
        <p:cNvGrpSpPr/>
        <p:nvPr/>
      </p:nvGrpSpPr>
      <p:grpSpPr>
        <a:xfrm>
          <a:off x="0" y="0"/>
          <a:ext cx="0" cy="0"/>
          <a:chOff x="0" y="0"/>
          <a:chExt cx="0" cy="0"/>
        </a:xfrm>
      </p:grpSpPr>
      <p:sp>
        <p:nvSpPr>
          <p:cNvPr id="1122" name="Google Shape;1122;p87"/>
          <p:cNvSpPr txBox="1">
            <a:spLocks noGrp="1"/>
          </p:cNvSpPr>
          <p:nvPr>
            <p:ph type="title"/>
          </p:nvPr>
        </p:nvSpPr>
        <p:spPr>
          <a:xfrm>
            <a:off x="1627050" y="112825"/>
            <a:ext cx="58899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600">
                <a:solidFill>
                  <a:schemeClr val="lt1"/>
                </a:solidFill>
              </a:rPr>
              <a:t>Part code of Patient record</a:t>
            </a:r>
            <a:endParaRPr sz="3600">
              <a:solidFill>
                <a:schemeClr val="lt1"/>
              </a:solidFill>
            </a:endParaRPr>
          </a:p>
        </p:txBody>
      </p:sp>
      <p:pic>
        <p:nvPicPr>
          <p:cNvPr id="1123" name="Google Shape;1123;p87"/>
          <p:cNvPicPr preferRelativeResize="0"/>
          <p:nvPr/>
        </p:nvPicPr>
        <p:blipFill rotWithShape="1">
          <a:blip r:embed="rId3">
            <a:alphaModFix/>
          </a:blip>
          <a:srcRect/>
          <a:stretch/>
        </p:blipFill>
        <p:spPr>
          <a:xfrm>
            <a:off x="556650" y="988488"/>
            <a:ext cx="8030694" cy="3037774"/>
          </a:xfrm>
          <a:prstGeom prst="rect">
            <a:avLst/>
          </a:prstGeom>
          <a:noFill/>
          <a:ln>
            <a:noFill/>
          </a:ln>
        </p:spPr>
      </p:pic>
      <p:pic>
        <p:nvPicPr>
          <p:cNvPr id="1124" name="Google Shape;1124;p87"/>
          <p:cNvPicPr preferRelativeResize="0"/>
          <p:nvPr/>
        </p:nvPicPr>
        <p:blipFill rotWithShape="1">
          <a:blip r:embed="rId4">
            <a:alphaModFix/>
          </a:blip>
          <a:srcRect/>
          <a:stretch/>
        </p:blipFill>
        <p:spPr>
          <a:xfrm>
            <a:off x="820225" y="4140675"/>
            <a:ext cx="7503525" cy="857400"/>
          </a:xfrm>
          <a:prstGeom prst="rect">
            <a:avLst/>
          </a:prstGeom>
          <a:noFill/>
          <a:ln>
            <a:noFill/>
          </a:ln>
        </p:spPr>
      </p:pic>
      <p:pic>
        <p:nvPicPr>
          <p:cNvPr id="1125" name="Google Shape;1125;p87"/>
          <p:cNvPicPr preferRelativeResize="0"/>
          <p:nvPr/>
        </p:nvPicPr>
        <p:blipFill rotWithShape="1">
          <a:blip r:embed="rId5">
            <a:alphaModFix/>
          </a:blip>
          <a:srcRect/>
          <a:stretch/>
        </p:blipFill>
        <p:spPr>
          <a:xfrm>
            <a:off x="556650" y="793340"/>
            <a:ext cx="8030700" cy="325118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112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1125"/>
                                        </p:tgtEl>
                                        <p:attrNameLst>
                                          <p:attrName>style.visibility</p:attrName>
                                        </p:attrNameLst>
                                      </p:cBhvr>
                                      <p:to>
                                        <p:strVal val="visible"/>
                                      </p:to>
                                    </p:set>
                                    <p:anim calcmode="lin" valueType="num">
                                      <p:cBhvr additive="base">
                                        <p:cTn id="11" dur="1000"/>
                                        <p:tgtEl>
                                          <p:spTgt spid="1125"/>
                                        </p:tgtEl>
                                        <p:attrNameLst>
                                          <p:attrName>ppt_w</p:attrName>
                                        </p:attrNameLst>
                                      </p:cBhvr>
                                      <p:tavLst>
                                        <p:tav tm="0">
                                          <p:val>
                                            <p:strVal val="0"/>
                                          </p:val>
                                        </p:tav>
                                        <p:tav tm="100000">
                                          <p:val>
                                            <p:strVal val="#ppt_w"/>
                                          </p:val>
                                        </p:tav>
                                      </p:tavLst>
                                    </p:anim>
                                    <p:anim calcmode="lin" valueType="num">
                                      <p:cBhvr additive="base">
                                        <p:cTn id="12" dur="1000"/>
                                        <p:tgtEl>
                                          <p:spTgt spid="1125"/>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124"/>
                                        </p:tgtEl>
                                        <p:attrNameLst>
                                          <p:attrName>style.visibility</p:attrName>
                                        </p:attrNameLst>
                                      </p:cBhvr>
                                      <p:to>
                                        <p:strVal val="visible"/>
                                      </p:to>
                                    </p:set>
                                    <p:anim calcmode="lin" valueType="num">
                                      <p:cBhvr additive="base">
                                        <p:cTn id="17" dur="1000"/>
                                        <p:tgtEl>
                                          <p:spTgt spid="1124"/>
                                        </p:tgtEl>
                                        <p:attrNameLst>
                                          <p:attrName>ppt_w</p:attrName>
                                        </p:attrNameLst>
                                      </p:cBhvr>
                                      <p:tavLst>
                                        <p:tav tm="0">
                                          <p:val>
                                            <p:strVal val="0"/>
                                          </p:val>
                                        </p:tav>
                                        <p:tav tm="100000">
                                          <p:val>
                                            <p:strVal val="#ppt_w"/>
                                          </p:val>
                                        </p:tav>
                                      </p:tavLst>
                                    </p:anim>
                                    <p:anim calcmode="lin" valueType="num">
                                      <p:cBhvr additive="base">
                                        <p:cTn id="18" dur="1000"/>
                                        <p:tgtEl>
                                          <p:spTgt spid="112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pic>
        <p:nvPicPr>
          <p:cNvPr id="1130" name="Google Shape;1130;p88"/>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1131" name="Google Shape;1131;p88"/>
          <p:cNvPicPr preferRelativeResize="0"/>
          <p:nvPr/>
        </p:nvPicPr>
        <p:blipFill rotWithShape="1">
          <a:blip r:embed="rId4">
            <a:alphaModFix/>
          </a:blip>
          <a:srcRect/>
          <a:stretch/>
        </p:blipFill>
        <p:spPr>
          <a:xfrm>
            <a:off x="5389425" y="1048050"/>
            <a:ext cx="3525000" cy="3794375"/>
          </a:xfrm>
          <a:prstGeom prst="rect">
            <a:avLst/>
          </a:prstGeom>
          <a:noFill/>
          <a:ln>
            <a:noFill/>
          </a:ln>
        </p:spPr>
      </p:pic>
      <p:pic>
        <p:nvPicPr>
          <p:cNvPr id="1132" name="Google Shape;1132;p88"/>
          <p:cNvPicPr preferRelativeResize="0"/>
          <p:nvPr/>
        </p:nvPicPr>
        <p:blipFill rotWithShape="1">
          <a:blip r:embed="rId5">
            <a:alphaModFix/>
          </a:blip>
          <a:srcRect/>
          <a:stretch/>
        </p:blipFill>
        <p:spPr>
          <a:xfrm>
            <a:off x="5389425" y="190650"/>
            <a:ext cx="3525000" cy="857400"/>
          </a:xfrm>
          <a:prstGeom prst="rect">
            <a:avLst/>
          </a:prstGeom>
          <a:noFill/>
          <a:ln>
            <a:noFill/>
          </a:ln>
        </p:spPr>
      </p:pic>
      <p:sp>
        <p:nvSpPr>
          <p:cNvPr id="1133" name="Google Shape;1133;p88"/>
          <p:cNvSpPr txBox="1">
            <a:spLocks noGrp="1"/>
          </p:cNvSpPr>
          <p:nvPr>
            <p:ph type="title"/>
          </p:nvPr>
        </p:nvSpPr>
        <p:spPr>
          <a:xfrm>
            <a:off x="5389425" y="190650"/>
            <a:ext cx="3525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600"/>
              <a:t>Daily Status Add</a:t>
            </a:r>
            <a:endParaRPr sz="3600"/>
          </a:p>
        </p:txBody>
      </p:sp>
      <p:sp>
        <p:nvSpPr>
          <p:cNvPr id="1134" name="Google Shape;1134;p88"/>
          <p:cNvSpPr txBox="1"/>
          <p:nvPr/>
        </p:nvSpPr>
        <p:spPr>
          <a:xfrm>
            <a:off x="5389425" y="1081638"/>
            <a:ext cx="3525000" cy="372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Calibri"/>
                <a:ea typeface="Calibri"/>
                <a:cs typeface="Calibri"/>
                <a:sym typeface="Calibri"/>
              </a:rPr>
              <a:t>Aims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Combining AM/PM activities into one</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Collapsible items for easy viewing.</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Calibri"/>
                <a:ea typeface="Calibri"/>
                <a:cs typeface="Calibri"/>
                <a:sym typeface="Calibri"/>
              </a:rPr>
              <a:t>Features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Exact time entry for detailed reports</a:t>
            </a:r>
            <a:endParaRPr sz="2200" b="0" i="0" u="none" strike="noStrike" cap="none">
              <a:solidFill>
                <a:srgbClr val="000000"/>
              </a:solidFill>
              <a:latin typeface="Calibri"/>
              <a:ea typeface="Calibri"/>
              <a:cs typeface="Calibri"/>
              <a:sym typeface="Calibri"/>
            </a:endParaRPr>
          </a:p>
        </p:txBody>
      </p:sp>
      <p:pic>
        <p:nvPicPr>
          <p:cNvPr id="1135" name="Google Shape;1135;p88"/>
          <p:cNvPicPr preferRelativeResize="0"/>
          <p:nvPr/>
        </p:nvPicPr>
        <p:blipFill rotWithShape="1">
          <a:blip r:embed="rId6">
            <a:alphaModFix/>
          </a:blip>
          <a:srcRect t="4842" b="2914"/>
          <a:stretch/>
        </p:blipFill>
        <p:spPr>
          <a:xfrm>
            <a:off x="365075" y="285739"/>
            <a:ext cx="2286000" cy="4572001"/>
          </a:xfrm>
          <a:prstGeom prst="rect">
            <a:avLst/>
          </a:prstGeom>
          <a:noFill/>
          <a:ln>
            <a:noFill/>
          </a:ln>
        </p:spPr>
      </p:pic>
      <p:pic>
        <p:nvPicPr>
          <p:cNvPr id="1136" name="Google Shape;1136;p88"/>
          <p:cNvPicPr preferRelativeResize="0"/>
          <p:nvPr/>
        </p:nvPicPr>
        <p:blipFill rotWithShape="1">
          <a:blip r:embed="rId7">
            <a:alphaModFix/>
          </a:blip>
          <a:srcRect t="5635" b="2721"/>
          <a:stretch/>
        </p:blipFill>
        <p:spPr>
          <a:xfrm>
            <a:off x="2782950" y="285739"/>
            <a:ext cx="2286000" cy="45720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pic>
        <p:nvPicPr>
          <p:cNvPr id="1141" name="Google Shape;1141;p89"/>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1142" name="Google Shape;1142;p89"/>
          <p:cNvPicPr preferRelativeResize="0"/>
          <p:nvPr/>
        </p:nvPicPr>
        <p:blipFill rotWithShape="1">
          <a:blip r:embed="rId4">
            <a:alphaModFix/>
          </a:blip>
          <a:srcRect/>
          <a:stretch/>
        </p:blipFill>
        <p:spPr>
          <a:xfrm>
            <a:off x="499950" y="791000"/>
            <a:ext cx="8144100" cy="4229425"/>
          </a:xfrm>
          <a:prstGeom prst="rect">
            <a:avLst/>
          </a:prstGeom>
          <a:noFill/>
          <a:ln>
            <a:noFill/>
          </a:ln>
        </p:spPr>
      </p:pic>
      <p:sp>
        <p:nvSpPr>
          <p:cNvPr id="1143" name="Google Shape;1143;p89"/>
          <p:cNvSpPr txBox="1">
            <a:spLocks noGrp="1"/>
          </p:cNvSpPr>
          <p:nvPr>
            <p:ph type="body" idx="1"/>
          </p:nvPr>
        </p:nvSpPr>
        <p:spPr>
          <a:xfrm>
            <a:off x="6085825" y="1070850"/>
            <a:ext cx="2442300" cy="16893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0"/>
              </a:spcBef>
              <a:spcAft>
                <a:spcPts val="0"/>
              </a:spcAft>
              <a:buSzPts val="1800"/>
              <a:buFont typeface="Arial"/>
              <a:buAutoNum type="arabicPeriod"/>
            </a:pPr>
            <a:r>
              <a:rPr lang="en-US" sz="1800">
                <a:latin typeface="Arial"/>
                <a:ea typeface="Arial"/>
                <a:cs typeface="Arial"/>
                <a:sym typeface="Arial"/>
              </a:rPr>
              <a:t>Shower</a:t>
            </a:r>
            <a:endParaRPr sz="1800">
              <a:latin typeface="Arial"/>
              <a:ea typeface="Arial"/>
              <a:cs typeface="Arial"/>
              <a:sym typeface="Arial"/>
            </a:endParaRPr>
          </a:p>
          <a:p>
            <a:pPr marL="457200" lvl="0" indent="-342900" algn="l" rtl="0">
              <a:lnSpc>
                <a:spcPct val="100000"/>
              </a:lnSpc>
              <a:spcBef>
                <a:spcPts val="0"/>
              </a:spcBef>
              <a:spcAft>
                <a:spcPts val="0"/>
              </a:spcAft>
              <a:buSzPts val="1800"/>
              <a:buFont typeface="Arial"/>
              <a:buAutoNum type="arabicPeriod"/>
            </a:pPr>
            <a:r>
              <a:rPr lang="en-US" sz="1800">
                <a:latin typeface="Arial"/>
                <a:ea typeface="Arial"/>
                <a:cs typeface="Arial"/>
                <a:sym typeface="Arial"/>
              </a:rPr>
              <a:t>Dental care</a:t>
            </a:r>
            <a:endParaRPr sz="1800">
              <a:latin typeface="Arial"/>
              <a:ea typeface="Arial"/>
              <a:cs typeface="Arial"/>
              <a:sym typeface="Arial"/>
            </a:endParaRPr>
          </a:p>
          <a:p>
            <a:pPr marL="457200" lvl="0" indent="-342900" algn="l" rtl="0">
              <a:lnSpc>
                <a:spcPct val="100000"/>
              </a:lnSpc>
              <a:spcBef>
                <a:spcPts val="0"/>
              </a:spcBef>
              <a:spcAft>
                <a:spcPts val="0"/>
              </a:spcAft>
              <a:buSzPts val="1800"/>
              <a:buFont typeface="Arial"/>
              <a:buAutoNum type="arabicPeriod"/>
            </a:pPr>
            <a:r>
              <a:rPr lang="en-US" sz="1800">
                <a:latin typeface="Arial"/>
                <a:ea typeface="Arial"/>
                <a:cs typeface="Arial"/>
                <a:sym typeface="Arial"/>
              </a:rPr>
              <a:t>Shampoo</a:t>
            </a:r>
            <a:endParaRPr sz="1800">
              <a:latin typeface="Arial"/>
              <a:ea typeface="Arial"/>
              <a:cs typeface="Arial"/>
              <a:sym typeface="Arial"/>
            </a:endParaRPr>
          </a:p>
          <a:p>
            <a:pPr marL="457200" lvl="0" indent="-342900" algn="l" rtl="0">
              <a:lnSpc>
                <a:spcPct val="100000"/>
              </a:lnSpc>
              <a:spcBef>
                <a:spcPts val="0"/>
              </a:spcBef>
              <a:spcAft>
                <a:spcPts val="0"/>
              </a:spcAft>
              <a:buSzPts val="1800"/>
              <a:buFont typeface="Arial"/>
              <a:buAutoNum type="arabicPeriod"/>
            </a:pPr>
            <a:r>
              <a:rPr lang="en-US" sz="1800">
                <a:latin typeface="Arial"/>
                <a:ea typeface="Arial"/>
                <a:cs typeface="Arial"/>
                <a:sym typeface="Arial"/>
              </a:rPr>
              <a:t>Shave</a:t>
            </a:r>
            <a:endParaRPr sz="1800">
              <a:latin typeface="Arial"/>
              <a:ea typeface="Arial"/>
              <a:cs typeface="Arial"/>
              <a:sym typeface="Arial"/>
            </a:endParaRPr>
          </a:p>
          <a:p>
            <a:pPr marL="457200" lvl="0" indent="-342900" algn="l" rtl="0">
              <a:lnSpc>
                <a:spcPct val="100000"/>
              </a:lnSpc>
              <a:spcBef>
                <a:spcPts val="0"/>
              </a:spcBef>
              <a:spcAft>
                <a:spcPts val="0"/>
              </a:spcAft>
              <a:buSzPts val="1800"/>
              <a:buFont typeface="Arial"/>
              <a:buAutoNum type="arabicPeriod"/>
            </a:pPr>
            <a:r>
              <a:rPr lang="en-US" sz="1800">
                <a:latin typeface="Arial"/>
                <a:ea typeface="Arial"/>
                <a:cs typeface="Arial"/>
                <a:sym typeface="Arial"/>
              </a:rPr>
              <a:t>Haircut</a:t>
            </a:r>
            <a:endParaRPr sz="1800">
              <a:latin typeface="Arial"/>
              <a:ea typeface="Arial"/>
              <a:cs typeface="Arial"/>
              <a:sym typeface="Arial"/>
            </a:endParaRPr>
          </a:p>
          <a:p>
            <a:pPr marL="457200" lvl="0" indent="-342900" algn="l" rtl="0">
              <a:lnSpc>
                <a:spcPct val="100000"/>
              </a:lnSpc>
              <a:spcBef>
                <a:spcPts val="0"/>
              </a:spcBef>
              <a:spcAft>
                <a:spcPts val="0"/>
              </a:spcAft>
              <a:buSzPts val="1800"/>
              <a:buFont typeface="Arial"/>
              <a:buAutoNum type="arabicPeriod"/>
            </a:pPr>
            <a:r>
              <a:rPr lang="en-US" sz="1800">
                <a:latin typeface="Arial"/>
                <a:ea typeface="Arial"/>
                <a:cs typeface="Arial"/>
                <a:sym typeface="Arial"/>
              </a:rPr>
              <a:t>Wash Face</a:t>
            </a:r>
            <a:endParaRPr sz="1800">
              <a:latin typeface="Arial"/>
              <a:ea typeface="Arial"/>
              <a:cs typeface="Arial"/>
              <a:sym typeface="Arial"/>
            </a:endParaRPr>
          </a:p>
          <a:p>
            <a:pPr marL="457200" lvl="0" indent="0" algn="l" rtl="0">
              <a:lnSpc>
                <a:spcPct val="100000"/>
              </a:lnSpc>
              <a:spcBef>
                <a:spcPts val="0"/>
              </a:spcBef>
              <a:spcAft>
                <a:spcPts val="0"/>
              </a:spcAft>
              <a:buSzPts val="1800"/>
              <a:buNone/>
            </a:pPr>
            <a:endParaRPr sz="2400"/>
          </a:p>
        </p:txBody>
      </p:sp>
      <p:sp>
        <p:nvSpPr>
          <p:cNvPr id="1144" name="Google Shape;1144;p89"/>
          <p:cNvSpPr txBox="1">
            <a:spLocks noGrp="1"/>
          </p:cNvSpPr>
          <p:nvPr>
            <p:ph type="body" idx="1"/>
          </p:nvPr>
        </p:nvSpPr>
        <p:spPr>
          <a:xfrm>
            <a:off x="6125549" y="2777607"/>
            <a:ext cx="2442300" cy="910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1800">
                <a:latin typeface="Arial"/>
                <a:ea typeface="Arial"/>
                <a:cs typeface="Arial"/>
                <a:sym typeface="Arial"/>
              </a:rPr>
              <a:t>7. Breakfast</a:t>
            </a:r>
            <a:endParaRPr sz="1800">
              <a:latin typeface="Arial"/>
              <a:ea typeface="Arial"/>
              <a:cs typeface="Arial"/>
              <a:sym typeface="Arial"/>
            </a:endParaRPr>
          </a:p>
          <a:p>
            <a:pPr marL="0" lvl="0" indent="0" algn="l" rtl="0">
              <a:lnSpc>
                <a:spcPct val="100000"/>
              </a:lnSpc>
              <a:spcBef>
                <a:spcPts val="0"/>
              </a:spcBef>
              <a:spcAft>
                <a:spcPts val="0"/>
              </a:spcAft>
              <a:buSzPts val="1800"/>
              <a:buNone/>
            </a:pPr>
            <a:r>
              <a:rPr lang="en-US" sz="1800">
                <a:latin typeface="Arial"/>
                <a:ea typeface="Arial"/>
                <a:cs typeface="Arial"/>
                <a:sym typeface="Arial"/>
              </a:rPr>
              <a:t>8. Lunch</a:t>
            </a:r>
            <a:endParaRPr sz="1800">
              <a:latin typeface="Arial"/>
              <a:ea typeface="Arial"/>
              <a:cs typeface="Arial"/>
              <a:sym typeface="Arial"/>
            </a:endParaRPr>
          </a:p>
          <a:p>
            <a:pPr marL="0" lvl="0" indent="0" algn="l" rtl="0">
              <a:lnSpc>
                <a:spcPct val="100000"/>
              </a:lnSpc>
              <a:spcBef>
                <a:spcPts val="0"/>
              </a:spcBef>
              <a:spcAft>
                <a:spcPts val="0"/>
              </a:spcAft>
              <a:buSzPts val="1800"/>
              <a:buNone/>
            </a:pPr>
            <a:r>
              <a:rPr lang="en-US" sz="1800">
                <a:latin typeface="Arial"/>
                <a:ea typeface="Arial"/>
                <a:cs typeface="Arial"/>
                <a:sym typeface="Arial"/>
              </a:rPr>
              <a:t>9. Dinner</a:t>
            </a:r>
            <a:endParaRPr sz="18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2400">
              <a:latin typeface="Arial"/>
              <a:ea typeface="Arial"/>
              <a:cs typeface="Arial"/>
              <a:sym typeface="Arial"/>
            </a:endParaRPr>
          </a:p>
        </p:txBody>
      </p:sp>
      <p:pic>
        <p:nvPicPr>
          <p:cNvPr id="1145" name="Google Shape;1145;p89"/>
          <p:cNvPicPr preferRelativeResize="0"/>
          <p:nvPr/>
        </p:nvPicPr>
        <p:blipFill rotWithShape="1">
          <a:blip r:embed="rId5">
            <a:alphaModFix/>
          </a:blip>
          <a:srcRect/>
          <a:stretch/>
        </p:blipFill>
        <p:spPr>
          <a:xfrm>
            <a:off x="499950" y="77300"/>
            <a:ext cx="8144100" cy="713700"/>
          </a:xfrm>
          <a:prstGeom prst="rect">
            <a:avLst/>
          </a:prstGeom>
          <a:noFill/>
          <a:ln>
            <a:noFill/>
          </a:ln>
        </p:spPr>
      </p:pic>
      <p:sp>
        <p:nvSpPr>
          <p:cNvPr id="1146" name="Google Shape;1146;p89"/>
          <p:cNvSpPr txBox="1">
            <a:spLocks noGrp="1"/>
          </p:cNvSpPr>
          <p:nvPr>
            <p:ph type="body" idx="1"/>
          </p:nvPr>
        </p:nvSpPr>
        <p:spPr>
          <a:xfrm>
            <a:off x="6085824" y="3760575"/>
            <a:ext cx="2956200" cy="40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1800">
                <a:latin typeface="Arial"/>
                <a:ea typeface="Arial"/>
                <a:cs typeface="Arial"/>
                <a:sym typeface="Arial"/>
              </a:rPr>
              <a:t>10.Turn over/Back care</a:t>
            </a:r>
            <a:endParaRPr sz="1800">
              <a:latin typeface="Arial"/>
              <a:ea typeface="Arial"/>
              <a:cs typeface="Arial"/>
              <a:sym typeface="Arial"/>
            </a:endParaRPr>
          </a:p>
          <a:p>
            <a:pPr marL="0" lvl="0" indent="0" algn="l" rtl="0">
              <a:lnSpc>
                <a:spcPct val="100000"/>
              </a:lnSpc>
              <a:spcBef>
                <a:spcPts val="0"/>
              </a:spcBef>
              <a:spcAft>
                <a:spcPts val="0"/>
              </a:spcAft>
              <a:buSzPts val="1800"/>
              <a:buNone/>
            </a:pPr>
            <a:endParaRPr sz="2400">
              <a:latin typeface="Arial"/>
              <a:ea typeface="Arial"/>
              <a:cs typeface="Arial"/>
              <a:sym typeface="Arial"/>
            </a:endParaRPr>
          </a:p>
        </p:txBody>
      </p:sp>
      <p:sp>
        <p:nvSpPr>
          <p:cNvPr id="1147" name="Google Shape;1147;p89"/>
          <p:cNvSpPr txBox="1">
            <a:spLocks noGrp="1"/>
          </p:cNvSpPr>
          <p:nvPr>
            <p:ph type="body" idx="1"/>
          </p:nvPr>
        </p:nvSpPr>
        <p:spPr>
          <a:xfrm>
            <a:off x="6149725" y="4178700"/>
            <a:ext cx="2154600" cy="713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1800">
                <a:latin typeface="Arial"/>
                <a:ea typeface="Arial"/>
                <a:cs typeface="Arial"/>
                <a:sym typeface="Arial"/>
              </a:rPr>
              <a:t>11. Defecation</a:t>
            </a:r>
            <a:endParaRPr sz="1800">
              <a:latin typeface="Arial"/>
              <a:ea typeface="Arial"/>
              <a:cs typeface="Arial"/>
              <a:sym typeface="Arial"/>
            </a:endParaRPr>
          </a:p>
          <a:p>
            <a:pPr marL="0" lvl="0" indent="0" algn="l" rtl="0">
              <a:lnSpc>
                <a:spcPct val="100000"/>
              </a:lnSpc>
              <a:spcBef>
                <a:spcPts val="0"/>
              </a:spcBef>
              <a:spcAft>
                <a:spcPts val="0"/>
              </a:spcAft>
              <a:buSzPts val="1800"/>
              <a:buNone/>
            </a:pPr>
            <a:r>
              <a:rPr lang="en-US" sz="1800">
                <a:latin typeface="Arial"/>
                <a:ea typeface="Arial"/>
                <a:cs typeface="Arial"/>
                <a:sym typeface="Arial"/>
              </a:rPr>
              <a:t>12. Urination</a:t>
            </a:r>
            <a:endParaRPr sz="1800">
              <a:latin typeface="Arial"/>
              <a:ea typeface="Arial"/>
              <a:cs typeface="Arial"/>
              <a:sym typeface="Arial"/>
            </a:endParaRPr>
          </a:p>
          <a:p>
            <a:pPr marL="0" lvl="0" indent="0" algn="l" rtl="0">
              <a:lnSpc>
                <a:spcPct val="100000"/>
              </a:lnSpc>
              <a:spcBef>
                <a:spcPts val="0"/>
              </a:spcBef>
              <a:spcAft>
                <a:spcPts val="0"/>
              </a:spcAft>
              <a:buSzPts val="1800"/>
              <a:buNone/>
            </a:pPr>
            <a:endParaRPr sz="2400">
              <a:latin typeface="Arial"/>
              <a:ea typeface="Arial"/>
              <a:cs typeface="Arial"/>
              <a:sym typeface="Arial"/>
            </a:endParaRPr>
          </a:p>
        </p:txBody>
      </p:sp>
      <p:sp>
        <p:nvSpPr>
          <p:cNvPr id="1148" name="Google Shape;1148;p89"/>
          <p:cNvSpPr txBox="1"/>
          <p:nvPr/>
        </p:nvSpPr>
        <p:spPr>
          <a:xfrm>
            <a:off x="4803650" y="1209600"/>
            <a:ext cx="1191600" cy="6531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Sanitation </a:t>
            </a:r>
            <a:endParaRPr sz="18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Behavior</a:t>
            </a:r>
            <a:endParaRPr sz="1800" b="0" i="0" u="none" strike="noStrike" cap="none">
              <a:solidFill>
                <a:srgbClr val="FFFFFF"/>
              </a:solidFill>
              <a:latin typeface="Calibri"/>
              <a:ea typeface="Calibri"/>
              <a:cs typeface="Calibri"/>
              <a:sym typeface="Calibri"/>
            </a:endParaRPr>
          </a:p>
        </p:txBody>
      </p:sp>
      <p:sp>
        <p:nvSpPr>
          <p:cNvPr id="1149" name="Google Shape;1149;p89"/>
          <p:cNvSpPr txBox="1"/>
          <p:nvPr/>
        </p:nvSpPr>
        <p:spPr>
          <a:xfrm>
            <a:off x="4803639" y="2853807"/>
            <a:ext cx="1191600" cy="6531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Dietary Condition</a:t>
            </a:r>
            <a:endParaRPr sz="1800" b="0" i="0" u="none" strike="noStrike" cap="none">
              <a:solidFill>
                <a:srgbClr val="FFFFFF"/>
              </a:solidFill>
              <a:latin typeface="Calibri"/>
              <a:ea typeface="Calibri"/>
              <a:cs typeface="Calibri"/>
              <a:sym typeface="Calibri"/>
            </a:endParaRPr>
          </a:p>
        </p:txBody>
      </p:sp>
      <p:sp>
        <p:nvSpPr>
          <p:cNvPr id="1150" name="Google Shape;1150;p89"/>
          <p:cNvSpPr txBox="1"/>
          <p:nvPr/>
        </p:nvSpPr>
        <p:spPr>
          <a:xfrm>
            <a:off x="4807446" y="3644025"/>
            <a:ext cx="1191600" cy="4002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Basic Care</a:t>
            </a:r>
            <a:endParaRPr sz="1800" b="0" i="0" u="none" strike="noStrike" cap="none">
              <a:solidFill>
                <a:srgbClr val="FFFFFF"/>
              </a:solidFill>
              <a:latin typeface="Calibri"/>
              <a:ea typeface="Calibri"/>
              <a:cs typeface="Calibri"/>
              <a:sym typeface="Calibri"/>
            </a:endParaRPr>
          </a:p>
        </p:txBody>
      </p:sp>
      <p:sp>
        <p:nvSpPr>
          <p:cNvPr id="1151" name="Google Shape;1151;p89"/>
          <p:cNvSpPr txBox="1"/>
          <p:nvPr/>
        </p:nvSpPr>
        <p:spPr>
          <a:xfrm>
            <a:off x="4814600" y="4158675"/>
            <a:ext cx="1191600" cy="6531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Defecation/Urination</a:t>
            </a:r>
            <a:endParaRPr sz="1800" b="0" i="0" u="none" strike="noStrike" cap="none">
              <a:solidFill>
                <a:srgbClr val="FFFFFF"/>
              </a:solidFill>
              <a:latin typeface="Calibri"/>
              <a:ea typeface="Calibri"/>
              <a:cs typeface="Calibri"/>
              <a:sym typeface="Calibri"/>
            </a:endParaRPr>
          </a:p>
        </p:txBody>
      </p:sp>
      <p:sp>
        <p:nvSpPr>
          <p:cNvPr id="1152" name="Google Shape;1152;p89"/>
          <p:cNvSpPr txBox="1"/>
          <p:nvPr/>
        </p:nvSpPr>
        <p:spPr>
          <a:xfrm>
            <a:off x="1414070" y="732651"/>
            <a:ext cx="1062600" cy="49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sng" strike="noStrike" cap="none">
                <a:solidFill>
                  <a:srgbClr val="000000"/>
                </a:solidFill>
                <a:latin typeface="Calibri"/>
                <a:ea typeface="Calibri"/>
                <a:cs typeface="Calibri"/>
                <a:sym typeface="Calibri"/>
              </a:rPr>
              <a:t>Before</a:t>
            </a:r>
            <a:endParaRPr sz="2400" b="0" i="0" u="sng" strike="noStrike" cap="none">
              <a:solidFill>
                <a:srgbClr val="000000"/>
              </a:solidFill>
              <a:latin typeface="Calibri"/>
              <a:ea typeface="Calibri"/>
              <a:cs typeface="Calibri"/>
              <a:sym typeface="Calibri"/>
            </a:endParaRPr>
          </a:p>
        </p:txBody>
      </p:sp>
      <p:sp>
        <p:nvSpPr>
          <p:cNvPr id="1153" name="Google Shape;1153;p89"/>
          <p:cNvSpPr txBox="1"/>
          <p:nvPr/>
        </p:nvSpPr>
        <p:spPr>
          <a:xfrm>
            <a:off x="6413575" y="675450"/>
            <a:ext cx="1322100" cy="49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sng" strike="noStrike" cap="none">
                <a:solidFill>
                  <a:srgbClr val="000000"/>
                </a:solidFill>
                <a:latin typeface="Calibri"/>
                <a:ea typeface="Calibri"/>
                <a:cs typeface="Calibri"/>
                <a:sym typeface="Calibri"/>
              </a:rPr>
              <a:t>Now</a:t>
            </a:r>
            <a:endParaRPr sz="2400" b="0" i="0" u="sng" strike="noStrike" cap="none">
              <a:solidFill>
                <a:srgbClr val="000000"/>
              </a:solidFill>
              <a:latin typeface="Calibri"/>
              <a:ea typeface="Calibri"/>
              <a:cs typeface="Calibri"/>
              <a:sym typeface="Calibri"/>
            </a:endParaRPr>
          </a:p>
        </p:txBody>
      </p:sp>
      <p:sp>
        <p:nvSpPr>
          <p:cNvPr id="1154" name="Google Shape;1154;p89"/>
          <p:cNvSpPr txBox="1">
            <a:spLocks noGrp="1"/>
          </p:cNvSpPr>
          <p:nvPr>
            <p:ph type="title"/>
          </p:nvPr>
        </p:nvSpPr>
        <p:spPr>
          <a:xfrm>
            <a:off x="500000" y="77250"/>
            <a:ext cx="8144100" cy="713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Font typeface="Arial"/>
              <a:buNone/>
            </a:pPr>
            <a:r>
              <a:rPr lang="en-US" sz="3600"/>
              <a:t>Daily Status Add</a:t>
            </a:r>
            <a:endParaRPr sz="3600"/>
          </a:p>
        </p:txBody>
      </p:sp>
      <p:sp>
        <p:nvSpPr>
          <p:cNvPr id="1155" name="Google Shape;1155;p89"/>
          <p:cNvSpPr txBox="1">
            <a:spLocks noGrp="1"/>
          </p:cNvSpPr>
          <p:nvPr>
            <p:ph type="body" idx="1"/>
          </p:nvPr>
        </p:nvSpPr>
        <p:spPr>
          <a:xfrm>
            <a:off x="815100" y="1634100"/>
            <a:ext cx="3525000" cy="2392200"/>
          </a:xfrm>
          <a:prstGeom prst="rect">
            <a:avLst/>
          </a:prstGeom>
          <a:noFill/>
          <a:ln>
            <a:noFill/>
          </a:ln>
        </p:spPr>
        <p:txBody>
          <a:bodyPr spcFirstLastPara="1" wrap="square" lIns="91425" tIns="45700" rIns="91425" bIns="45700" anchor="t" anchorCtr="0">
            <a:noAutofit/>
          </a:bodyPr>
          <a:lstStyle/>
          <a:p>
            <a:pPr marL="457200" lvl="0" indent="-419100" algn="l" rtl="0">
              <a:lnSpc>
                <a:spcPct val="100000"/>
              </a:lnSpc>
              <a:spcBef>
                <a:spcPts val="0"/>
              </a:spcBef>
              <a:spcAft>
                <a:spcPts val="0"/>
              </a:spcAft>
              <a:buSzPts val="3000"/>
              <a:buFont typeface="Arial"/>
              <a:buAutoNum type="arabicPeriod"/>
            </a:pPr>
            <a:r>
              <a:rPr lang="en-US" sz="3000">
                <a:latin typeface="Arial"/>
                <a:ea typeface="Arial"/>
                <a:cs typeface="Arial"/>
                <a:sym typeface="Arial"/>
              </a:rPr>
              <a:t>shower</a:t>
            </a:r>
            <a:endParaRPr sz="3000">
              <a:latin typeface="Arial"/>
              <a:ea typeface="Arial"/>
              <a:cs typeface="Arial"/>
              <a:sym typeface="Arial"/>
            </a:endParaRPr>
          </a:p>
          <a:p>
            <a:pPr marL="457200" lvl="0" indent="-419100" algn="l" rtl="0">
              <a:lnSpc>
                <a:spcPct val="100000"/>
              </a:lnSpc>
              <a:spcBef>
                <a:spcPts val="0"/>
              </a:spcBef>
              <a:spcAft>
                <a:spcPts val="0"/>
              </a:spcAft>
              <a:buSzPts val="3000"/>
              <a:buFont typeface="Arial"/>
              <a:buAutoNum type="arabicPeriod"/>
            </a:pPr>
            <a:r>
              <a:rPr lang="en-US" sz="3000">
                <a:latin typeface="Arial"/>
                <a:ea typeface="Arial"/>
                <a:cs typeface="Arial"/>
                <a:sym typeface="Arial"/>
              </a:rPr>
              <a:t>ate</a:t>
            </a:r>
            <a:endParaRPr sz="3000">
              <a:latin typeface="Arial"/>
              <a:ea typeface="Arial"/>
              <a:cs typeface="Arial"/>
              <a:sym typeface="Arial"/>
            </a:endParaRPr>
          </a:p>
          <a:p>
            <a:pPr marL="457200" lvl="0" indent="-419100" algn="l" rtl="0">
              <a:lnSpc>
                <a:spcPct val="100000"/>
              </a:lnSpc>
              <a:spcBef>
                <a:spcPts val="0"/>
              </a:spcBef>
              <a:spcAft>
                <a:spcPts val="0"/>
              </a:spcAft>
              <a:buSzPts val="3000"/>
              <a:buFont typeface="Arial"/>
              <a:buAutoNum type="arabicPeriod"/>
            </a:pPr>
            <a:r>
              <a:rPr lang="en-US" sz="3000">
                <a:latin typeface="Arial"/>
                <a:ea typeface="Arial"/>
                <a:cs typeface="Arial"/>
                <a:sym typeface="Arial"/>
              </a:rPr>
              <a:t>brush teeth</a:t>
            </a:r>
            <a:endParaRPr sz="3000">
              <a:latin typeface="Arial"/>
              <a:ea typeface="Arial"/>
              <a:cs typeface="Arial"/>
              <a:sym typeface="Arial"/>
            </a:endParaRPr>
          </a:p>
          <a:p>
            <a:pPr marL="457200" lvl="0" indent="-419100" algn="l" rtl="0">
              <a:lnSpc>
                <a:spcPct val="100000"/>
              </a:lnSpc>
              <a:spcBef>
                <a:spcPts val="0"/>
              </a:spcBef>
              <a:spcAft>
                <a:spcPts val="0"/>
              </a:spcAft>
              <a:buSzPts val="3000"/>
              <a:buFont typeface="Arial"/>
              <a:buAutoNum type="arabicPeriod"/>
            </a:pPr>
            <a:r>
              <a:rPr lang="en-US" sz="3000">
                <a:latin typeface="Arial"/>
                <a:ea typeface="Arial"/>
                <a:cs typeface="Arial"/>
                <a:sym typeface="Arial"/>
              </a:rPr>
              <a:t>poop time</a:t>
            </a:r>
            <a:endParaRPr sz="3000">
              <a:latin typeface="Arial"/>
              <a:ea typeface="Arial"/>
              <a:cs typeface="Arial"/>
              <a:sym typeface="Arial"/>
            </a:endParaRPr>
          </a:p>
          <a:p>
            <a:pPr marL="457200" lvl="0" indent="-419100" algn="l" rtl="0">
              <a:lnSpc>
                <a:spcPct val="100000"/>
              </a:lnSpc>
              <a:spcBef>
                <a:spcPts val="0"/>
              </a:spcBef>
              <a:spcAft>
                <a:spcPts val="0"/>
              </a:spcAft>
              <a:buSzPts val="3000"/>
              <a:buFont typeface="Arial"/>
              <a:buAutoNum type="arabicPeriod"/>
            </a:pPr>
            <a:r>
              <a:rPr lang="en-US" sz="3000">
                <a:latin typeface="Arial"/>
                <a:ea typeface="Arial"/>
                <a:cs typeface="Arial"/>
                <a:sym typeface="Arial"/>
              </a:rPr>
              <a:t>urinate time</a:t>
            </a:r>
            <a:endParaRPr sz="3000"/>
          </a:p>
        </p:txBody>
      </p:sp>
      <p:pic>
        <p:nvPicPr>
          <p:cNvPr id="1156" name="Google Shape;1156;p89"/>
          <p:cNvPicPr preferRelativeResize="0"/>
          <p:nvPr/>
        </p:nvPicPr>
        <p:blipFill rotWithShape="1">
          <a:blip r:embed="rId6">
            <a:alphaModFix/>
          </a:blip>
          <a:srcRect/>
          <a:stretch/>
        </p:blipFill>
        <p:spPr>
          <a:xfrm>
            <a:off x="3222234" y="1668640"/>
            <a:ext cx="1490830" cy="103746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9"/>
          <p:cNvSpPr txBox="1">
            <a:spLocks noGrp="1"/>
          </p:cNvSpPr>
          <p:nvPr>
            <p:ph type="title"/>
          </p:nvPr>
        </p:nvSpPr>
        <p:spPr>
          <a:xfrm>
            <a:off x="566575" y="362700"/>
            <a:ext cx="7975200" cy="857400"/>
          </a:xfrm>
          <a:prstGeom prst="rect">
            <a:avLst/>
          </a:prstGeom>
          <a:solidFill>
            <a:srgbClr val="F3F3F3"/>
          </a:solid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t>System Diagram</a:t>
            </a:r>
            <a:endParaRPr/>
          </a:p>
        </p:txBody>
      </p:sp>
      <p:grpSp>
        <p:nvGrpSpPr>
          <p:cNvPr id="323" name="Google Shape;323;p9"/>
          <p:cNvGrpSpPr/>
          <p:nvPr/>
        </p:nvGrpSpPr>
        <p:grpSpPr>
          <a:xfrm>
            <a:off x="3954462" y="1332489"/>
            <a:ext cx="744497" cy="1030540"/>
            <a:chOff x="894575" y="1134975"/>
            <a:chExt cx="898500" cy="1195800"/>
          </a:xfrm>
        </p:grpSpPr>
        <p:sp>
          <p:nvSpPr>
            <p:cNvPr id="324" name="Google Shape;324;p9"/>
            <p:cNvSpPr/>
            <p:nvPr/>
          </p:nvSpPr>
          <p:spPr>
            <a:xfrm>
              <a:off x="894575" y="1134975"/>
              <a:ext cx="898500" cy="1195800"/>
            </a:xfrm>
            <a:prstGeom prst="can">
              <a:avLst>
                <a:gd name="adj" fmla="val 25000"/>
              </a:avLst>
            </a:prstGeom>
            <a:solidFill>
              <a:srgbClr val="FFFFFF"/>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9"/>
            <p:cNvSpPr/>
            <p:nvPr/>
          </p:nvSpPr>
          <p:spPr>
            <a:xfrm rot="10800000">
              <a:off x="897875" y="2087625"/>
              <a:ext cx="891900" cy="243000"/>
            </a:xfrm>
            <a:prstGeom prst="arc">
              <a:avLst>
                <a:gd name="adj1" fmla="val 10870444"/>
                <a:gd name="adj2" fmla="val 0"/>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9"/>
            <p:cNvSpPr/>
            <p:nvPr/>
          </p:nvSpPr>
          <p:spPr>
            <a:xfrm rot="10800000">
              <a:off x="897875" y="1844625"/>
              <a:ext cx="891900" cy="243000"/>
            </a:xfrm>
            <a:prstGeom prst="arc">
              <a:avLst>
                <a:gd name="adj1" fmla="val 10870444"/>
                <a:gd name="adj2" fmla="val 0"/>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9"/>
            <p:cNvSpPr/>
            <p:nvPr/>
          </p:nvSpPr>
          <p:spPr>
            <a:xfrm rot="10800000">
              <a:off x="897875" y="1589730"/>
              <a:ext cx="891900" cy="243000"/>
            </a:xfrm>
            <a:prstGeom prst="arc">
              <a:avLst>
                <a:gd name="adj1" fmla="val 10870444"/>
                <a:gd name="adj2" fmla="val 0"/>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9"/>
            <p:cNvSpPr/>
            <p:nvPr/>
          </p:nvSpPr>
          <p:spPr>
            <a:xfrm rot="10800000">
              <a:off x="897875" y="1346725"/>
              <a:ext cx="891900" cy="243000"/>
            </a:xfrm>
            <a:prstGeom prst="arc">
              <a:avLst>
                <a:gd name="adj1" fmla="val 10870444"/>
                <a:gd name="adj2" fmla="val 0"/>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9" name="Google Shape;329;p9"/>
          <p:cNvSpPr txBox="1"/>
          <p:nvPr/>
        </p:nvSpPr>
        <p:spPr>
          <a:xfrm>
            <a:off x="3722825" y="2338225"/>
            <a:ext cx="1174500" cy="23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Database</a:t>
            </a:r>
            <a:endParaRPr sz="1800" b="0" i="0" u="none" strike="noStrike" cap="none">
              <a:solidFill>
                <a:srgbClr val="000000"/>
              </a:solidFill>
              <a:latin typeface="Arial"/>
              <a:ea typeface="Arial"/>
              <a:cs typeface="Arial"/>
              <a:sym typeface="Arial"/>
            </a:endParaRPr>
          </a:p>
        </p:txBody>
      </p:sp>
      <p:sp>
        <p:nvSpPr>
          <p:cNvPr id="330" name="Google Shape;330;p9"/>
          <p:cNvSpPr/>
          <p:nvPr/>
        </p:nvSpPr>
        <p:spPr>
          <a:xfrm rot="2146">
            <a:off x="2051276" y="1883676"/>
            <a:ext cx="1441500" cy="282900"/>
          </a:xfrm>
          <a:prstGeom prst="leftRightArrow">
            <a:avLst>
              <a:gd name="adj1" fmla="val 35320"/>
              <a:gd name="adj2" fmla="val 73683"/>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1" name="Google Shape;331;p9"/>
          <p:cNvGrpSpPr/>
          <p:nvPr/>
        </p:nvGrpSpPr>
        <p:grpSpPr>
          <a:xfrm>
            <a:off x="922626" y="1304582"/>
            <a:ext cx="667229" cy="1441077"/>
            <a:chOff x="9257900" y="2613440"/>
            <a:chExt cx="1668906" cy="3338918"/>
          </a:xfrm>
        </p:grpSpPr>
        <p:pic>
          <p:nvPicPr>
            <p:cNvPr id="332" name="Google Shape;332;p9" descr="Portrait-oriented black smaptphone"/>
            <p:cNvPicPr preferRelativeResize="0"/>
            <p:nvPr/>
          </p:nvPicPr>
          <p:blipFill rotWithShape="1">
            <a:blip r:embed="rId3">
              <a:alphaModFix/>
            </a:blip>
            <a:srcRect/>
            <a:stretch/>
          </p:blipFill>
          <p:spPr>
            <a:xfrm>
              <a:off x="9257900" y="2613440"/>
              <a:ext cx="1668906" cy="3338918"/>
            </a:xfrm>
            <a:prstGeom prst="rect">
              <a:avLst/>
            </a:prstGeom>
            <a:noFill/>
            <a:ln>
              <a:noFill/>
            </a:ln>
          </p:spPr>
        </p:pic>
        <p:pic>
          <p:nvPicPr>
            <p:cNvPr id="333" name="Google Shape;333;p9"/>
            <p:cNvPicPr preferRelativeResize="0"/>
            <p:nvPr/>
          </p:nvPicPr>
          <p:blipFill rotWithShape="1">
            <a:blip r:embed="rId4">
              <a:alphaModFix/>
            </a:blip>
            <a:srcRect/>
            <a:stretch/>
          </p:blipFill>
          <p:spPr>
            <a:xfrm>
              <a:off x="9341000" y="2892625"/>
              <a:ext cx="1502699" cy="2704849"/>
            </a:xfrm>
            <a:prstGeom prst="rect">
              <a:avLst/>
            </a:prstGeom>
            <a:noFill/>
            <a:ln>
              <a:noFill/>
            </a:ln>
          </p:spPr>
        </p:pic>
      </p:grpSp>
      <p:sp>
        <p:nvSpPr>
          <p:cNvPr id="334" name="Google Shape;334;p9"/>
          <p:cNvSpPr txBox="1"/>
          <p:nvPr/>
        </p:nvSpPr>
        <p:spPr>
          <a:xfrm>
            <a:off x="660100" y="2745650"/>
            <a:ext cx="1310700" cy="23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Application</a:t>
            </a:r>
            <a:endParaRPr sz="1800" b="0" i="0" u="none" strike="noStrike" cap="none">
              <a:solidFill>
                <a:srgbClr val="000000"/>
              </a:solidFill>
              <a:latin typeface="Arial"/>
              <a:ea typeface="Arial"/>
              <a:cs typeface="Arial"/>
              <a:sym typeface="Arial"/>
            </a:endParaRPr>
          </a:p>
        </p:txBody>
      </p:sp>
      <p:sp>
        <p:nvSpPr>
          <p:cNvPr id="335" name="Google Shape;335;p9"/>
          <p:cNvSpPr txBox="1"/>
          <p:nvPr/>
        </p:nvSpPr>
        <p:spPr>
          <a:xfrm>
            <a:off x="566588" y="4291200"/>
            <a:ext cx="1310700" cy="23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Web Portal</a:t>
            </a:r>
            <a:endParaRPr sz="1800" b="0" i="0" u="none" strike="noStrike" cap="none">
              <a:solidFill>
                <a:srgbClr val="000000"/>
              </a:solidFill>
              <a:latin typeface="Arial"/>
              <a:ea typeface="Arial"/>
              <a:cs typeface="Arial"/>
              <a:sym typeface="Arial"/>
            </a:endParaRPr>
          </a:p>
        </p:txBody>
      </p:sp>
      <p:grpSp>
        <p:nvGrpSpPr>
          <p:cNvPr id="336" name="Google Shape;336;p9"/>
          <p:cNvGrpSpPr/>
          <p:nvPr/>
        </p:nvGrpSpPr>
        <p:grpSpPr>
          <a:xfrm>
            <a:off x="915310" y="3670784"/>
            <a:ext cx="613239" cy="585125"/>
            <a:chOff x="851050" y="4527925"/>
            <a:chExt cx="1371900" cy="1371600"/>
          </a:xfrm>
        </p:grpSpPr>
        <p:sp>
          <p:nvSpPr>
            <p:cNvPr id="337" name="Google Shape;337;p9"/>
            <p:cNvSpPr/>
            <p:nvPr/>
          </p:nvSpPr>
          <p:spPr>
            <a:xfrm>
              <a:off x="851050" y="4527925"/>
              <a:ext cx="1371600" cy="1371600"/>
            </a:xfrm>
            <a:prstGeom prst="ellipse">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9"/>
            <p:cNvSpPr/>
            <p:nvPr/>
          </p:nvSpPr>
          <p:spPr>
            <a:xfrm>
              <a:off x="1127850" y="4527925"/>
              <a:ext cx="764400" cy="1371600"/>
            </a:xfrm>
            <a:prstGeom prst="arc">
              <a:avLst>
                <a:gd name="adj1" fmla="val 16200000"/>
                <a:gd name="adj2" fmla="val 5394363"/>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9"/>
            <p:cNvSpPr/>
            <p:nvPr/>
          </p:nvSpPr>
          <p:spPr>
            <a:xfrm flipH="1">
              <a:off x="1168950" y="4527925"/>
              <a:ext cx="723300" cy="1371600"/>
            </a:xfrm>
            <a:prstGeom prst="arc">
              <a:avLst>
                <a:gd name="adj1" fmla="val 16200000"/>
                <a:gd name="adj2" fmla="val 5394363"/>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40" name="Google Shape;340;p9"/>
            <p:cNvCxnSpPr>
              <a:stCxn id="337" idx="2"/>
              <a:endCxn id="337" idx="6"/>
            </p:cNvCxnSpPr>
            <p:nvPr/>
          </p:nvCxnSpPr>
          <p:spPr>
            <a:xfrm>
              <a:off x="851050" y="5213725"/>
              <a:ext cx="1371900" cy="0"/>
            </a:xfrm>
            <a:prstGeom prst="straightConnector1">
              <a:avLst/>
            </a:prstGeom>
            <a:noFill/>
            <a:ln w="38100" cap="flat" cmpd="sng">
              <a:solidFill>
                <a:srgbClr val="F1C232"/>
              </a:solidFill>
              <a:prstDash val="solid"/>
              <a:round/>
              <a:headEnd type="none" w="sm" len="sm"/>
              <a:tailEnd type="none" w="sm" len="sm"/>
            </a:ln>
          </p:spPr>
        </p:cxnSp>
        <p:cxnSp>
          <p:nvCxnSpPr>
            <p:cNvPr id="341" name="Google Shape;341;p9"/>
            <p:cNvCxnSpPr/>
            <p:nvPr/>
          </p:nvCxnSpPr>
          <p:spPr>
            <a:xfrm flipH="1">
              <a:off x="1523400" y="4527925"/>
              <a:ext cx="2100" cy="1371600"/>
            </a:xfrm>
            <a:prstGeom prst="straightConnector1">
              <a:avLst/>
            </a:prstGeom>
            <a:noFill/>
            <a:ln w="38100" cap="flat" cmpd="sng">
              <a:solidFill>
                <a:srgbClr val="F1C232"/>
              </a:solidFill>
              <a:prstDash val="solid"/>
              <a:round/>
              <a:headEnd type="none" w="sm" len="sm"/>
              <a:tailEnd type="none" w="sm" len="sm"/>
            </a:ln>
          </p:spPr>
        </p:cxnSp>
        <p:cxnSp>
          <p:nvCxnSpPr>
            <p:cNvPr id="342" name="Google Shape;342;p9"/>
            <p:cNvCxnSpPr/>
            <p:nvPr/>
          </p:nvCxnSpPr>
          <p:spPr>
            <a:xfrm rot="10800000" flipH="1">
              <a:off x="948150" y="4858375"/>
              <a:ext cx="1183500" cy="4200"/>
            </a:xfrm>
            <a:prstGeom prst="straightConnector1">
              <a:avLst/>
            </a:prstGeom>
            <a:noFill/>
            <a:ln w="38100" cap="flat" cmpd="sng">
              <a:solidFill>
                <a:srgbClr val="F1C232"/>
              </a:solidFill>
              <a:prstDash val="solid"/>
              <a:round/>
              <a:headEnd type="none" w="sm" len="sm"/>
              <a:tailEnd type="none" w="sm" len="sm"/>
            </a:ln>
          </p:spPr>
        </p:cxnSp>
        <p:cxnSp>
          <p:nvCxnSpPr>
            <p:cNvPr id="343" name="Google Shape;343;p9"/>
            <p:cNvCxnSpPr/>
            <p:nvPr/>
          </p:nvCxnSpPr>
          <p:spPr>
            <a:xfrm rot="10800000" flipH="1">
              <a:off x="952275" y="5546225"/>
              <a:ext cx="1189800" cy="4200"/>
            </a:xfrm>
            <a:prstGeom prst="straightConnector1">
              <a:avLst/>
            </a:prstGeom>
            <a:noFill/>
            <a:ln w="38100" cap="flat" cmpd="sng">
              <a:solidFill>
                <a:srgbClr val="F1C232"/>
              </a:solidFill>
              <a:prstDash val="solid"/>
              <a:round/>
              <a:headEnd type="none" w="sm" len="sm"/>
              <a:tailEnd type="none" w="sm" len="sm"/>
            </a:ln>
          </p:spPr>
        </p:cxnSp>
      </p:grpSp>
      <p:grpSp>
        <p:nvGrpSpPr>
          <p:cNvPr id="344" name="Google Shape;344;p9"/>
          <p:cNvGrpSpPr/>
          <p:nvPr/>
        </p:nvGrpSpPr>
        <p:grpSpPr>
          <a:xfrm>
            <a:off x="6795358" y="1457653"/>
            <a:ext cx="1226390" cy="780220"/>
            <a:chOff x="6845075" y="789950"/>
            <a:chExt cx="1177975" cy="809525"/>
          </a:xfrm>
        </p:grpSpPr>
        <p:sp>
          <p:nvSpPr>
            <p:cNvPr id="345" name="Google Shape;345;p9"/>
            <p:cNvSpPr/>
            <p:nvPr/>
          </p:nvSpPr>
          <p:spPr>
            <a:xfrm>
              <a:off x="6957150" y="1362775"/>
              <a:ext cx="1065900" cy="193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9"/>
            <p:cNvSpPr/>
            <p:nvPr/>
          </p:nvSpPr>
          <p:spPr>
            <a:xfrm>
              <a:off x="7031525" y="1081850"/>
              <a:ext cx="74400" cy="322200"/>
            </a:xfrm>
            <a:prstGeom prst="trapezoid">
              <a:avLst>
                <a:gd name="adj" fmla="val 25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9"/>
            <p:cNvSpPr/>
            <p:nvPr/>
          </p:nvSpPr>
          <p:spPr>
            <a:xfrm>
              <a:off x="7000175" y="984900"/>
              <a:ext cx="137100" cy="137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9"/>
            <p:cNvSpPr/>
            <p:nvPr/>
          </p:nvSpPr>
          <p:spPr>
            <a:xfrm>
              <a:off x="7882575" y="1555975"/>
              <a:ext cx="91500" cy="43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9"/>
            <p:cNvSpPr/>
            <p:nvPr/>
          </p:nvSpPr>
          <p:spPr>
            <a:xfrm>
              <a:off x="7022975" y="1555975"/>
              <a:ext cx="91500" cy="43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9"/>
            <p:cNvSpPr/>
            <p:nvPr/>
          </p:nvSpPr>
          <p:spPr>
            <a:xfrm>
              <a:off x="7905525" y="1436575"/>
              <a:ext cx="45600" cy="456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9"/>
            <p:cNvSpPr/>
            <p:nvPr/>
          </p:nvSpPr>
          <p:spPr>
            <a:xfrm>
              <a:off x="7814325" y="1436575"/>
              <a:ext cx="45600" cy="456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9"/>
            <p:cNvSpPr/>
            <p:nvPr/>
          </p:nvSpPr>
          <p:spPr>
            <a:xfrm>
              <a:off x="7723125" y="1436575"/>
              <a:ext cx="45600" cy="456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9"/>
            <p:cNvSpPr/>
            <p:nvPr/>
          </p:nvSpPr>
          <p:spPr>
            <a:xfrm>
              <a:off x="6936575" y="921150"/>
              <a:ext cx="274200" cy="137100"/>
            </a:xfrm>
            <a:prstGeom prst="arc">
              <a:avLst>
                <a:gd name="adj1" fmla="val 11935374"/>
                <a:gd name="adj2" fmla="val 20425691"/>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9"/>
            <p:cNvSpPr/>
            <p:nvPr/>
          </p:nvSpPr>
          <p:spPr>
            <a:xfrm>
              <a:off x="6890825" y="850300"/>
              <a:ext cx="365700" cy="183000"/>
            </a:xfrm>
            <a:prstGeom prst="arc">
              <a:avLst>
                <a:gd name="adj1" fmla="val 11935374"/>
                <a:gd name="adj2" fmla="val 20425691"/>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9"/>
            <p:cNvSpPr/>
            <p:nvPr/>
          </p:nvSpPr>
          <p:spPr>
            <a:xfrm>
              <a:off x="6845075" y="789950"/>
              <a:ext cx="457200" cy="228600"/>
            </a:xfrm>
            <a:prstGeom prst="arc">
              <a:avLst>
                <a:gd name="adj1" fmla="val 11935374"/>
                <a:gd name="adj2" fmla="val 20425691"/>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6" name="Google Shape;356;p9"/>
          <p:cNvSpPr txBox="1"/>
          <p:nvPr/>
        </p:nvSpPr>
        <p:spPr>
          <a:xfrm>
            <a:off x="5107225" y="4255900"/>
            <a:ext cx="1174500" cy="23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Wearable</a:t>
            </a:r>
            <a:endParaRPr sz="1800" b="0" i="0" u="none" strike="noStrike" cap="none">
              <a:solidFill>
                <a:srgbClr val="000000"/>
              </a:solidFill>
              <a:latin typeface="Arial"/>
              <a:ea typeface="Arial"/>
              <a:cs typeface="Arial"/>
              <a:sym typeface="Arial"/>
            </a:endParaRPr>
          </a:p>
        </p:txBody>
      </p:sp>
      <p:sp>
        <p:nvSpPr>
          <p:cNvPr id="357" name="Google Shape;357;p9"/>
          <p:cNvSpPr/>
          <p:nvPr/>
        </p:nvSpPr>
        <p:spPr>
          <a:xfrm>
            <a:off x="6408775" y="2873100"/>
            <a:ext cx="1085700" cy="828000"/>
          </a:xfrm>
          <a:prstGeom prst="bentUpArrow">
            <a:avLst>
              <a:gd name="adj1" fmla="val 12214"/>
              <a:gd name="adj2" fmla="val 17150"/>
              <a:gd name="adj3" fmla="val 19512"/>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9"/>
          <p:cNvSpPr txBox="1"/>
          <p:nvPr/>
        </p:nvSpPr>
        <p:spPr>
          <a:xfrm>
            <a:off x="6626150" y="2326250"/>
            <a:ext cx="1564800" cy="23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Base Station</a:t>
            </a:r>
            <a:endParaRPr sz="1800" b="0" i="0" u="none" strike="noStrike" cap="none">
              <a:solidFill>
                <a:srgbClr val="000000"/>
              </a:solidFill>
              <a:latin typeface="Arial"/>
              <a:ea typeface="Arial"/>
              <a:cs typeface="Arial"/>
              <a:sym typeface="Arial"/>
            </a:endParaRPr>
          </a:p>
        </p:txBody>
      </p:sp>
      <p:sp>
        <p:nvSpPr>
          <p:cNvPr id="359" name="Google Shape;359;p9"/>
          <p:cNvSpPr/>
          <p:nvPr/>
        </p:nvSpPr>
        <p:spPr>
          <a:xfrm rot="-2151069">
            <a:off x="1945181" y="3054521"/>
            <a:ext cx="1835810" cy="296087"/>
          </a:xfrm>
          <a:prstGeom prst="leftRightArrow">
            <a:avLst>
              <a:gd name="adj1" fmla="val 40779"/>
              <a:gd name="adj2" fmla="val 8757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9"/>
          <p:cNvSpPr/>
          <p:nvPr/>
        </p:nvSpPr>
        <p:spPr>
          <a:xfrm>
            <a:off x="5210550" y="1883225"/>
            <a:ext cx="1265100" cy="283800"/>
          </a:xfrm>
          <a:prstGeom prst="leftArrow">
            <a:avLst>
              <a:gd name="adj1" fmla="val 35006"/>
              <a:gd name="adj2" fmla="val 85262"/>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1" name="Google Shape;361;p9"/>
          <p:cNvGrpSpPr/>
          <p:nvPr/>
        </p:nvGrpSpPr>
        <p:grpSpPr>
          <a:xfrm>
            <a:off x="5374375" y="3052800"/>
            <a:ext cx="640200" cy="1097400"/>
            <a:chOff x="4795825" y="3060250"/>
            <a:chExt cx="640200" cy="1097400"/>
          </a:xfrm>
        </p:grpSpPr>
        <p:sp>
          <p:nvSpPr>
            <p:cNvPr id="362" name="Google Shape;362;p9"/>
            <p:cNvSpPr/>
            <p:nvPr/>
          </p:nvSpPr>
          <p:spPr>
            <a:xfrm>
              <a:off x="4933075" y="3060250"/>
              <a:ext cx="365700" cy="10974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9"/>
            <p:cNvSpPr/>
            <p:nvPr/>
          </p:nvSpPr>
          <p:spPr>
            <a:xfrm>
              <a:off x="4795825" y="3288850"/>
              <a:ext cx="640200" cy="640200"/>
            </a:xfrm>
            <a:prstGeom prst="roundRect">
              <a:avLst>
                <a:gd name="adj" fmla="val 16667"/>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9"/>
            <p:cNvSpPr/>
            <p:nvPr/>
          </p:nvSpPr>
          <p:spPr>
            <a:xfrm>
              <a:off x="4887325" y="3399500"/>
              <a:ext cx="457200" cy="365700"/>
            </a:xfrm>
            <a:prstGeom prst="roundRect">
              <a:avLst>
                <a:gd name="adj" fmla="val 16667"/>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a:t>
              </a:r>
              <a:endParaRPr sz="1800" b="0" i="0" u="none" strike="noStrike" cap="none">
                <a:solidFill>
                  <a:schemeClr val="dk1"/>
                </a:solidFill>
                <a:latin typeface="Arial"/>
                <a:ea typeface="Arial"/>
                <a:cs typeface="Arial"/>
                <a:sym typeface="Arial"/>
              </a:endParaRPr>
            </a:p>
          </p:txBody>
        </p:sp>
        <p:sp>
          <p:nvSpPr>
            <p:cNvPr id="365" name="Google Shape;365;p9"/>
            <p:cNvSpPr/>
            <p:nvPr/>
          </p:nvSpPr>
          <p:spPr>
            <a:xfrm>
              <a:off x="4888788" y="3808500"/>
              <a:ext cx="99000" cy="3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9"/>
            <p:cNvSpPr/>
            <p:nvPr/>
          </p:nvSpPr>
          <p:spPr>
            <a:xfrm>
              <a:off x="5007208" y="3808500"/>
              <a:ext cx="99000" cy="3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9"/>
            <p:cNvSpPr/>
            <p:nvPr/>
          </p:nvSpPr>
          <p:spPr>
            <a:xfrm>
              <a:off x="5125638" y="3808500"/>
              <a:ext cx="99000" cy="3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9"/>
            <p:cNvSpPr/>
            <p:nvPr/>
          </p:nvSpPr>
          <p:spPr>
            <a:xfrm>
              <a:off x="5244058" y="3808500"/>
              <a:ext cx="99000" cy="3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pic>
        <p:nvPicPr>
          <p:cNvPr id="1161" name="Google Shape;1161;p90"/>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1162" name="Google Shape;1162;p90"/>
          <p:cNvPicPr preferRelativeResize="0"/>
          <p:nvPr/>
        </p:nvPicPr>
        <p:blipFill rotWithShape="1">
          <a:blip r:embed="rId4">
            <a:alphaModFix/>
          </a:blip>
          <a:srcRect/>
          <a:stretch/>
        </p:blipFill>
        <p:spPr>
          <a:xfrm>
            <a:off x="5389425" y="1048050"/>
            <a:ext cx="3525000" cy="3794375"/>
          </a:xfrm>
          <a:prstGeom prst="rect">
            <a:avLst/>
          </a:prstGeom>
          <a:noFill/>
          <a:ln>
            <a:noFill/>
          </a:ln>
        </p:spPr>
      </p:pic>
      <p:pic>
        <p:nvPicPr>
          <p:cNvPr id="1163" name="Google Shape;1163;p90"/>
          <p:cNvPicPr preferRelativeResize="0"/>
          <p:nvPr/>
        </p:nvPicPr>
        <p:blipFill rotWithShape="1">
          <a:blip r:embed="rId5">
            <a:alphaModFix/>
          </a:blip>
          <a:srcRect/>
          <a:stretch/>
        </p:blipFill>
        <p:spPr>
          <a:xfrm>
            <a:off x="5389425" y="190650"/>
            <a:ext cx="3525000" cy="857400"/>
          </a:xfrm>
          <a:prstGeom prst="rect">
            <a:avLst/>
          </a:prstGeom>
          <a:noFill/>
          <a:ln>
            <a:noFill/>
          </a:ln>
        </p:spPr>
      </p:pic>
      <p:pic>
        <p:nvPicPr>
          <p:cNvPr id="1164" name="Google Shape;1164;p90"/>
          <p:cNvPicPr preferRelativeResize="0"/>
          <p:nvPr/>
        </p:nvPicPr>
        <p:blipFill rotWithShape="1">
          <a:blip r:embed="rId6">
            <a:alphaModFix/>
          </a:blip>
          <a:srcRect t="4021"/>
          <a:stretch/>
        </p:blipFill>
        <p:spPr>
          <a:xfrm>
            <a:off x="388825" y="288087"/>
            <a:ext cx="2286001" cy="4562783"/>
          </a:xfrm>
          <a:prstGeom prst="rect">
            <a:avLst/>
          </a:prstGeom>
          <a:noFill/>
          <a:ln>
            <a:noFill/>
          </a:ln>
        </p:spPr>
      </p:pic>
      <p:pic>
        <p:nvPicPr>
          <p:cNvPr id="1165" name="Google Shape;1165;p90"/>
          <p:cNvPicPr preferRelativeResize="0"/>
          <p:nvPr/>
        </p:nvPicPr>
        <p:blipFill rotWithShape="1">
          <a:blip r:embed="rId7">
            <a:alphaModFix/>
          </a:blip>
          <a:srcRect t="5040" b="2648"/>
          <a:stretch/>
        </p:blipFill>
        <p:spPr>
          <a:xfrm>
            <a:off x="2834435" y="283464"/>
            <a:ext cx="2286000" cy="4572001"/>
          </a:xfrm>
          <a:prstGeom prst="rect">
            <a:avLst/>
          </a:prstGeom>
          <a:noFill/>
          <a:ln>
            <a:noFill/>
          </a:ln>
        </p:spPr>
      </p:pic>
      <p:sp>
        <p:nvSpPr>
          <p:cNvPr id="1166" name="Google Shape;1166;p90"/>
          <p:cNvSpPr txBox="1">
            <a:spLocks noGrp="1"/>
          </p:cNvSpPr>
          <p:nvPr>
            <p:ph type="title"/>
          </p:nvPr>
        </p:nvSpPr>
        <p:spPr>
          <a:xfrm>
            <a:off x="5389425" y="190650"/>
            <a:ext cx="3525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600"/>
              <a:t>Vital Status Add</a:t>
            </a:r>
            <a:endParaRPr sz="3600"/>
          </a:p>
        </p:txBody>
      </p:sp>
      <p:sp>
        <p:nvSpPr>
          <p:cNvPr id="1167" name="Google Shape;1167;p90"/>
          <p:cNvSpPr txBox="1"/>
          <p:nvPr/>
        </p:nvSpPr>
        <p:spPr>
          <a:xfrm>
            <a:off x="5389425" y="1115100"/>
            <a:ext cx="3525000" cy="372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Calibri"/>
                <a:ea typeface="Calibri"/>
                <a:cs typeface="Calibri"/>
                <a:sym typeface="Calibri"/>
              </a:rPr>
              <a:t>Aims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Easier data entry</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Allow additional information</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Calibri"/>
                <a:ea typeface="Calibri"/>
                <a:cs typeface="Calibri"/>
                <a:sym typeface="Calibri"/>
              </a:rPr>
              <a:t>Features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Text box to enter specific information</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Description area to accept detailed </a:t>
            </a: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pic>
        <p:nvPicPr>
          <p:cNvPr id="1172" name="Google Shape;1172;p91"/>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1173" name="Google Shape;1173;p91"/>
          <p:cNvPicPr preferRelativeResize="0"/>
          <p:nvPr/>
        </p:nvPicPr>
        <p:blipFill rotWithShape="1">
          <a:blip r:embed="rId4">
            <a:alphaModFix/>
          </a:blip>
          <a:srcRect/>
          <a:stretch/>
        </p:blipFill>
        <p:spPr>
          <a:xfrm>
            <a:off x="5389425" y="1198475"/>
            <a:ext cx="3525000" cy="3643950"/>
          </a:xfrm>
          <a:prstGeom prst="rect">
            <a:avLst/>
          </a:prstGeom>
          <a:noFill/>
          <a:ln>
            <a:noFill/>
          </a:ln>
        </p:spPr>
      </p:pic>
      <p:pic>
        <p:nvPicPr>
          <p:cNvPr id="1174" name="Google Shape;1174;p91"/>
          <p:cNvPicPr preferRelativeResize="0"/>
          <p:nvPr/>
        </p:nvPicPr>
        <p:blipFill rotWithShape="1">
          <a:blip r:embed="rId5">
            <a:alphaModFix/>
          </a:blip>
          <a:srcRect/>
          <a:stretch/>
        </p:blipFill>
        <p:spPr>
          <a:xfrm>
            <a:off x="5389425" y="190650"/>
            <a:ext cx="3525000" cy="1007825"/>
          </a:xfrm>
          <a:prstGeom prst="rect">
            <a:avLst/>
          </a:prstGeom>
          <a:noFill/>
          <a:ln>
            <a:noFill/>
          </a:ln>
        </p:spPr>
      </p:pic>
      <p:pic>
        <p:nvPicPr>
          <p:cNvPr id="1175" name="Google Shape;1175;p91"/>
          <p:cNvPicPr preferRelativeResize="0"/>
          <p:nvPr/>
        </p:nvPicPr>
        <p:blipFill rotWithShape="1">
          <a:blip r:embed="rId6">
            <a:alphaModFix/>
          </a:blip>
          <a:srcRect t="5614"/>
          <a:stretch/>
        </p:blipFill>
        <p:spPr>
          <a:xfrm>
            <a:off x="298075" y="233650"/>
            <a:ext cx="2382399" cy="4676200"/>
          </a:xfrm>
          <a:prstGeom prst="rect">
            <a:avLst/>
          </a:prstGeom>
          <a:noFill/>
          <a:ln>
            <a:noFill/>
          </a:ln>
        </p:spPr>
      </p:pic>
      <p:pic>
        <p:nvPicPr>
          <p:cNvPr id="1176" name="Google Shape;1176;p91"/>
          <p:cNvPicPr preferRelativeResize="0"/>
          <p:nvPr/>
        </p:nvPicPr>
        <p:blipFill rotWithShape="1">
          <a:blip r:embed="rId7">
            <a:alphaModFix/>
          </a:blip>
          <a:srcRect t="4619" b="3349"/>
          <a:stretch/>
        </p:blipFill>
        <p:spPr>
          <a:xfrm>
            <a:off x="2751800" y="198063"/>
            <a:ext cx="2382401" cy="4747374"/>
          </a:xfrm>
          <a:prstGeom prst="rect">
            <a:avLst/>
          </a:prstGeom>
          <a:noFill/>
          <a:ln>
            <a:noFill/>
          </a:ln>
        </p:spPr>
      </p:pic>
      <p:sp>
        <p:nvSpPr>
          <p:cNvPr id="1177" name="Google Shape;1177;p91"/>
          <p:cNvSpPr txBox="1"/>
          <p:nvPr/>
        </p:nvSpPr>
        <p:spPr>
          <a:xfrm>
            <a:off x="5419575" y="1580175"/>
            <a:ext cx="3525000" cy="239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Calibri"/>
                <a:ea typeface="Calibri"/>
                <a:cs typeface="Calibri"/>
                <a:sym typeface="Calibri"/>
              </a:rPr>
              <a:t>Aims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Clean, easy to use design</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Larger, easy to read text</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Calibri"/>
                <a:ea typeface="Calibri"/>
                <a:cs typeface="Calibri"/>
                <a:sym typeface="Calibri"/>
              </a:rPr>
              <a:t>Features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Check Patient status</a:t>
            </a:r>
            <a:endParaRPr sz="2200" b="0" i="0" u="none" strike="noStrike" cap="none">
              <a:solidFill>
                <a:srgbClr val="000000"/>
              </a:solidFill>
              <a:latin typeface="Calibri"/>
              <a:ea typeface="Calibri"/>
              <a:cs typeface="Calibri"/>
              <a:sym typeface="Calibri"/>
            </a:endParaRPr>
          </a:p>
        </p:txBody>
      </p:sp>
      <p:sp>
        <p:nvSpPr>
          <p:cNvPr id="1178" name="Google Shape;1178;p91"/>
          <p:cNvSpPr txBox="1">
            <a:spLocks noGrp="1"/>
          </p:cNvSpPr>
          <p:nvPr>
            <p:ph type="title"/>
          </p:nvPr>
        </p:nvSpPr>
        <p:spPr>
          <a:xfrm>
            <a:off x="5389325" y="786525"/>
            <a:ext cx="3525000" cy="411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Font typeface="Arial"/>
              <a:buNone/>
            </a:pPr>
            <a:r>
              <a:rPr lang="en-US" sz="3600"/>
              <a:t>Patient Record</a:t>
            </a:r>
            <a:endParaRPr sz="3600"/>
          </a:p>
          <a:p>
            <a:pPr marL="0" lvl="0" indent="0" algn="ctr" rtl="0">
              <a:lnSpc>
                <a:spcPct val="100000"/>
              </a:lnSpc>
              <a:spcBef>
                <a:spcPts val="0"/>
              </a:spcBef>
              <a:spcAft>
                <a:spcPts val="0"/>
              </a:spcAft>
              <a:buClr>
                <a:schemeClr val="dk1"/>
              </a:buClr>
              <a:buSzPts val="1800"/>
              <a:buFont typeface="Arial"/>
              <a:buNone/>
            </a:pPr>
            <a:r>
              <a:rPr lang="en-US" sz="1800"/>
              <a:t> </a:t>
            </a:r>
            <a:r>
              <a:rPr lang="en-US" sz="3000"/>
              <a:t>(For Family)</a:t>
            </a:r>
            <a:endParaRPr sz="3000"/>
          </a:p>
          <a:p>
            <a:pPr marL="0" lvl="0" indent="0" algn="ctr" rtl="0">
              <a:lnSpc>
                <a:spcPct val="100000"/>
              </a:lnSpc>
              <a:spcBef>
                <a:spcPts val="0"/>
              </a:spcBef>
              <a:spcAft>
                <a:spcPts val="0"/>
              </a:spcAft>
              <a:buSzPts val="1800"/>
              <a:buNone/>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pic>
        <p:nvPicPr>
          <p:cNvPr id="1183" name="Google Shape;1183;p92"/>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1184" name="Google Shape;1184;p92"/>
          <p:cNvPicPr preferRelativeResize="0"/>
          <p:nvPr/>
        </p:nvPicPr>
        <p:blipFill rotWithShape="1">
          <a:blip r:embed="rId4">
            <a:alphaModFix/>
          </a:blip>
          <a:srcRect/>
          <a:stretch/>
        </p:blipFill>
        <p:spPr>
          <a:xfrm>
            <a:off x="5389425" y="1048050"/>
            <a:ext cx="3525000" cy="3794375"/>
          </a:xfrm>
          <a:prstGeom prst="rect">
            <a:avLst/>
          </a:prstGeom>
          <a:noFill/>
          <a:ln>
            <a:noFill/>
          </a:ln>
        </p:spPr>
      </p:pic>
      <p:pic>
        <p:nvPicPr>
          <p:cNvPr id="1185" name="Google Shape;1185;p92"/>
          <p:cNvPicPr preferRelativeResize="0"/>
          <p:nvPr/>
        </p:nvPicPr>
        <p:blipFill rotWithShape="1">
          <a:blip r:embed="rId5">
            <a:alphaModFix/>
          </a:blip>
          <a:srcRect/>
          <a:stretch/>
        </p:blipFill>
        <p:spPr>
          <a:xfrm>
            <a:off x="5389425" y="190650"/>
            <a:ext cx="3525000" cy="857400"/>
          </a:xfrm>
          <a:prstGeom prst="rect">
            <a:avLst/>
          </a:prstGeom>
          <a:noFill/>
          <a:ln>
            <a:noFill/>
          </a:ln>
        </p:spPr>
      </p:pic>
      <p:sp>
        <p:nvSpPr>
          <p:cNvPr id="1186" name="Google Shape;1186;p92"/>
          <p:cNvSpPr txBox="1">
            <a:spLocks noGrp="1"/>
          </p:cNvSpPr>
          <p:nvPr>
            <p:ph type="title"/>
          </p:nvPr>
        </p:nvSpPr>
        <p:spPr>
          <a:xfrm>
            <a:off x="4107125" y="171450"/>
            <a:ext cx="60897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600"/>
              <a:t>Daily Status Read</a:t>
            </a:r>
            <a:endParaRPr sz="3600"/>
          </a:p>
        </p:txBody>
      </p:sp>
      <p:sp>
        <p:nvSpPr>
          <p:cNvPr id="1187" name="Google Shape;1187;p92"/>
          <p:cNvSpPr txBox="1"/>
          <p:nvPr/>
        </p:nvSpPr>
        <p:spPr>
          <a:xfrm>
            <a:off x="5389425" y="1115100"/>
            <a:ext cx="3525000" cy="280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Calibri"/>
                <a:ea typeface="Calibri"/>
                <a:cs typeface="Calibri"/>
                <a:sym typeface="Calibri"/>
              </a:rPr>
              <a:t>Aims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More reader friendly format</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Easier navigation</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Calibri"/>
                <a:ea typeface="Calibri"/>
                <a:cs typeface="Calibri"/>
                <a:sym typeface="Calibri"/>
              </a:rPr>
              <a:t>Features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List-view of each activity </a:t>
            </a:r>
            <a:endParaRPr sz="2200" b="0" i="0" u="none" strike="noStrike" cap="none">
              <a:solidFill>
                <a:srgbClr val="000000"/>
              </a:solidFill>
              <a:latin typeface="Calibri"/>
              <a:ea typeface="Calibri"/>
              <a:cs typeface="Calibri"/>
              <a:sym typeface="Calibri"/>
            </a:endParaRPr>
          </a:p>
        </p:txBody>
      </p:sp>
      <p:pic>
        <p:nvPicPr>
          <p:cNvPr id="1188" name="Google Shape;1188;p92"/>
          <p:cNvPicPr preferRelativeResize="0"/>
          <p:nvPr/>
        </p:nvPicPr>
        <p:blipFill rotWithShape="1">
          <a:blip r:embed="rId6">
            <a:alphaModFix/>
          </a:blip>
          <a:srcRect t="4076"/>
          <a:stretch/>
        </p:blipFill>
        <p:spPr>
          <a:xfrm>
            <a:off x="321175" y="202568"/>
            <a:ext cx="2375401" cy="4738369"/>
          </a:xfrm>
          <a:prstGeom prst="rect">
            <a:avLst/>
          </a:prstGeom>
          <a:noFill/>
          <a:ln>
            <a:noFill/>
          </a:ln>
        </p:spPr>
      </p:pic>
      <p:pic>
        <p:nvPicPr>
          <p:cNvPr id="1189" name="Google Shape;1189;p92"/>
          <p:cNvPicPr preferRelativeResize="0"/>
          <p:nvPr/>
        </p:nvPicPr>
        <p:blipFill rotWithShape="1">
          <a:blip r:embed="rId7">
            <a:alphaModFix/>
          </a:blip>
          <a:srcRect t="5438" b="3311"/>
          <a:stretch/>
        </p:blipFill>
        <p:spPr>
          <a:xfrm>
            <a:off x="2826488" y="225112"/>
            <a:ext cx="2375401" cy="4693277"/>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pic>
        <p:nvPicPr>
          <p:cNvPr id="1194" name="Google Shape;1194;p93"/>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1195" name="Google Shape;1195;p93"/>
          <p:cNvPicPr preferRelativeResize="0"/>
          <p:nvPr/>
        </p:nvPicPr>
        <p:blipFill rotWithShape="1">
          <a:blip r:embed="rId4">
            <a:alphaModFix/>
          </a:blip>
          <a:srcRect/>
          <a:stretch/>
        </p:blipFill>
        <p:spPr>
          <a:xfrm>
            <a:off x="5389425" y="1048050"/>
            <a:ext cx="3525000" cy="3794375"/>
          </a:xfrm>
          <a:prstGeom prst="rect">
            <a:avLst/>
          </a:prstGeom>
          <a:noFill/>
          <a:ln>
            <a:noFill/>
          </a:ln>
        </p:spPr>
      </p:pic>
      <p:pic>
        <p:nvPicPr>
          <p:cNvPr id="1196" name="Google Shape;1196;p93"/>
          <p:cNvPicPr preferRelativeResize="0"/>
          <p:nvPr/>
        </p:nvPicPr>
        <p:blipFill rotWithShape="1">
          <a:blip r:embed="rId5">
            <a:alphaModFix/>
          </a:blip>
          <a:srcRect/>
          <a:stretch/>
        </p:blipFill>
        <p:spPr>
          <a:xfrm>
            <a:off x="5389425" y="190650"/>
            <a:ext cx="3525000" cy="857400"/>
          </a:xfrm>
          <a:prstGeom prst="rect">
            <a:avLst/>
          </a:prstGeom>
          <a:noFill/>
          <a:ln>
            <a:noFill/>
          </a:ln>
        </p:spPr>
      </p:pic>
      <p:pic>
        <p:nvPicPr>
          <p:cNvPr id="1197" name="Google Shape;1197;p93"/>
          <p:cNvPicPr preferRelativeResize="0"/>
          <p:nvPr/>
        </p:nvPicPr>
        <p:blipFill rotWithShape="1">
          <a:blip r:embed="rId6">
            <a:alphaModFix/>
          </a:blip>
          <a:srcRect t="3535" b="1928"/>
          <a:stretch/>
        </p:blipFill>
        <p:spPr>
          <a:xfrm>
            <a:off x="316100" y="225450"/>
            <a:ext cx="2346300" cy="4692601"/>
          </a:xfrm>
          <a:prstGeom prst="rect">
            <a:avLst/>
          </a:prstGeom>
          <a:noFill/>
          <a:ln>
            <a:noFill/>
          </a:ln>
        </p:spPr>
      </p:pic>
      <p:pic>
        <p:nvPicPr>
          <p:cNvPr id="1198" name="Google Shape;1198;p93"/>
          <p:cNvPicPr preferRelativeResize="0"/>
          <p:nvPr/>
        </p:nvPicPr>
        <p:blipFill rotWithShape="1">
          <a:blip r:embed="rId7">
            <a:alphaModFix/>
          </a:blip>
          <a:srcRect t="4141" b="2790"/>
          <a:stretch/>
        </p:blipFill>
        <p:spPr>
          <a:xfrm>
            <a:off x="2813325" y="207662"/>
            <a:ext cx="2346300" cy="4728166"/>
          </a:xfrm>
          <a:prstGeom prst="rect">
            <a:avLst/>
          </a:prstGeom>
          <a:noFill/>
          <a:ln>
            <a:noFill/>
          </a:ln>
        </p:spPr>
      </p:pic>
      <p:sp>
        <p:nvSpPr>
          <p:cNvPr id="1199" name="Google Shape;1199;p93"/>
          <p:cNvSpPr txBox="1">
            <a:spLocks noGrp="1"/>
          </p:cNvSpPr>
          <p:nvPr>
            <p:ph type="title"/>
          </p:nvPr>
        </p:nvSpPr>
        <p:spPr>
          <a:xfrm>
            <a:off x="2976350" y="213085"/>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t>Library</a:t>
            </a:r>
            <a:endParaRPr/>
          </a:p>
        </p:txBody>
      </p:sp>
      <p:sp>
        <p:nvSpPr>
          <p:cNvPr id="1200" name="Google Shape;1200;p93"/>
          <p:cNvSpPr txBox="1"/>
          <p:nvPr/>
        </p:nvSpPr>
        <p:spPr>
          <a:xfrm>
            <a:off x="5389425" y="1170300"/>
            <a:ext cx="3525000" cy="359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Calibri"/>
                <a:ea typeface="Calibri"/>
                <a:cs typeface="Calibri"/>
                <a:sym typeface="Calibri"/>
              </a:rPr>
              <a:t>Aims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Clear separation of tasks and task details</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Calibri"/>
                <a:ea typeface="Calibri"/>
                <a:cs typeface="Calibri"/>
                <a:sym typeface="Calibri"/>
              </a:rPr>
              <a:t>Features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Added link to videos in YouTube application</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Description notes and pictures in each task listing</a:t>
            </a: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pic>
        <p:nvPicPr>
          <p:cNvPr id="1205" name="Google Shape;1205;p94"/>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1206" name="Google Shape;1206;p94"/>
          <p:cNvPicPr preferRelativeResize="0"/>
          <p:nvPr/>
        </p:nvPicPr>
        <p:blipFill rotWithShape="1">
          <a:blip r:embed="rId4">
            <a:alphaModFix/>
          </a:blip>
          <a:srcRect/>
          <a:stretch/>
        </p:blipFill>
        <p:spPr>
          <a:xfrm>
            <a:off x="5389425" y="1048050"/>
            <a:ext cx="3525000" cy="3794375"/>
          </a:xfrm>
          <a:prstGeom prst="rect">
            <a:avLst/>
          </a:prstGeom>
          <a:noFill/>
          <a:ln>
            <a:noFill/>
          </a:ln>
        </p:spPr>
      </p:pic>
      <p:pic>
        <p:nvPicPr>
          <p:cNvPr id="1207" name="Google Shape;1207;p94"/>
          <p:cNvPicPr preferRelativeResize="0"/>
          <p:nvPr/>
        </p:nvPicPr>
        <p:blipFill rotWithShape="1">
          <a:blip r:embed="rId5">
            <a:alphaModFix/>
          </a:blip>
          <a:srcRect/>
          <a:stretch/>
        </p:blipFill>
        <p:spPr>
          <a:xfrm>
            <a:off x="5389425" y="190650"/>
            <a:ext cx="3525000" cy="857400"/>
          </a:xfrm>
          <a:prstGeom prst="rect">
            <a:avLst/>
          </a:prstGeom>
          <a:noFill/>
          <a:ln>
            <a:noFill/>
          </a:ln>
        </p:spPr>
      </p:pic>
      <p:pic>
        <p:nvPicPr>
          <p:cNvPr id="1208" name="Google Shape;1208;p94"/>
          <p:cNvPicPr preferRelativeResize="0"/>
          <p:nvPr/>
        </p:nvPicPr>
        <p:blipFill rotWithShape="1">
          <a:blip r:embed="rId6">
            <a:alphaModFix/>
          </a:blip>
          <a:srcRect t="4140" b="2383"/>
          <a:stretch/>
        </p:blipFill>
        <p:spPr>
          <a:xfrm>
            <a:off x="457200" y="283464"/>
            <a:ext cx="2286000" cy="4572001"/>
          </a:xfrm>
          <a:prstGeom prst="rect">
            <a:avLst/>
          </a:prstGeom>
          <a:noFill/>
          <a:ln>
            <a:noFill/>
          </a:ln>
        </p:spPr>
      </p:pic>
      <p:pic>
        <p:nvPicPr>
          <p:cNvPr id="1209" name="Google Shape;1209;p94"/>
          <p:cNvPicPr preferRelativeResize="0"/>
          <p:nvPr/>
        </p:nvPicPr>
        <p:blipFill rotWithShape="1">
          <a:blip r:embed="rId7">
            <a:alphaModFix/>
          </a:blip>
          <a:srcRect t="5433" b="2790"/>
          <a:stretch/>
        </p:blipFill>
        <p:spPr>
          <a:xfrm>
            <a:off x="2880360" y="283464"/>
            <a:ext cx="2286000" cy="4572001"/>
          </a:xfrm>
          <a:prstGeom prst="rect">
            <a:avLst/>
          </a:prstGeom>
          <a:noFill/>
          <a:ln>
            <a:noFill/>
          </a:ln>
        </p:spPr>
      </p:pic>
      <p:sp>
        <p:nvSpPr>
          <p:cNvPr id="1210" name="Google Shape;1210;p94"/>
          <p:cNvSpPr txBox="1">
            <a:spLocks noGrp="1"/>
          </p:cNvSpPr>
          <p:nvPr>
            <p:ph type="title"/>
          </p:nvPr>
        </p:nvSpPr>
        <p:spPr>
          <a:xfrm>
            <a:off x="3079950" y="181641"/>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t>Center Info</a:t>
            </a:r>
            <a:endParaRPr/>
          </a:p>
        </p:txBody>
      </p:sp>
      <p:sp>
        <p:nvSpPr>
          <p:cNvPr id="1211" name="Google Shape;1211;p94"/>
          <p:cNvSpPr txBox="1"/>
          <p:nvPr/>
        </p:nvSpPr>
        <p:spPr>
          <a:xfrm>
            <a:off x="5412900" y="1093875"/>
            <a:ext cx="3525000" cy="280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Calibri"/>
                <a:ea typeface="Calibri"/>
                <a:cs typeface="Calibri"/>
                <a:sym typeface="Calibri"/>
              </a:rPr>
              <a:t>Aims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More reader friendly formatting</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Calibri"/>
                <a:ea typeface="Calibri"/>
                <a:cs typeface="Calibri"/>
                <a:sym typeface="Calibri"/>
              </a:rPr>
              <a:t>Features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Scroll wheel to select date</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Submit feedback button to send feedback</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Call center that triggers a phone call to the LTC</a:t>
            </a: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pic>
        <p:nvPicPr>
          <p:cNvPr id="1216" name="Google Shape;1216;p95"/>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1217" name="Google Shape;1217;p95"/>
          <p:cNvPicPr preferRelativeResize="0"/>
          <p:nvPr/>
        </p:nvPicPr>
        <p:blipFill rotWithShape="1">
          <a:blip r:embed="rId4">
            <a:alphaModFix/>
          </a:blip>
          <a:srcRect/>
          <a:stretch/>
        </p:blipFill>
        <p:spPr>
          <a:xfrm>
            <a:off x="5389425" y="1048050"/>
            <a:ext cx="3525000" cy="3794375"/>
          </a:xfrm>
          <a:prstGeom prst="rect">
            <a:avLst/>
          </a:prstGeom>
          <a:noFill/>
          <a:ln>
            <a:noFill/>
          </a:ln>
        </p:spPr>
      </p:pic>
      <p:pic>
        <p:nvPicPr>
          <p:cNvPr id="1218" name="Google Shape;1218;p95"/>
          <p:cNvPicPr preferRelativeResize="0"/>
          <p:nvPr/>
        </p:nvPicPr>
        <p:blipFill rotWithShape="1">
          <a:blip r:embed="rId5">
            <a:alphaModFix/>
          </a:blip>
          <a:srcRect/>
          <a:stretch/>
        </p:blipFill>
        <p:spPr>
          <a:xfrm>
            <a:off x="5389425" y="190650"/>
            <a:ext cx="3525000" cy="857400"/>
          </a:xfrm>
          <a:prstGeom prst="rect">
            <a:avLst/>
          </a:prstGeom>
          <a:noFill/>
          <a:ln>
            <a:noFill/>
          </a:ln>
        </p:spPr>
      </p:pic>
      <p:pic>
        <p:nvPicPr>
          <p:cNvPr id="1219" name="Google Shape;1219;p95"/>
          <p:cNvPicPr preferRelativeResize="0"/>
          <p:nvPr/>
        </p:nvPicPr>
        <p:blipFill rotWithShape="1">
          <a:blip r:embed="rId6">
            <a:alphaModFix/>
          </a:blip>
          <a:srcRect/>
          <a:stretch/>
        </p:blipFill>
        <p:spPr>
          <a:xfrm>
            <a:off x="1447800" y="230538"/>
            <a:ext cx="2286000" cy="4572001"/>
          </a:xfrm>
          <a:prstGeom prst="rect">
            <a:avLst/>
          </a:prstGeom>
          <a:noFill/>
          <a:ln>
            <a:noFill/>
          </a:ln>
        </p:spPr>
      </p:pic>
      <p:sp>
        <p:nvSpPr>
          <p:cNvPr id="1220" name="Google Shape;1220;p95"/>
          <p:cNvSpPr txBox="1">
            <a:spLocks noGrp="1"/>
          </p:cNvSpPr>
          <p:nvPr>
            <p:ph type="title"/>
          </p:nvPr>
        </p:nvSpPr>
        <p:spPr>
          <a:xfrm>
            <a:off x="3033925" y="1954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600"/>
              <a:t>Submit Feedback</a:t>
            </a:r>
            <a:endParaRPr sz="3600"/>
          </a:p>
        </p:txBody>
      </p:sp>
      <p:sp>
        <p:nvSpPr>
          <p:cNvPr id="1221" name="Google Shape;1221;p95"/>
          <p:cNvSpPr txBox="1"/>
          <p:nvPr/>
        </p:nvSpPr>
        <p:spPr>
          <a:xfrm>
            <a:off x="5399775" y="1115100"/>
            <a:ext cx="3525000" cy="280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Calibri"/>
                <a:ea typeface="Calibri"/>
                <a:cs typeface="Calibri"/>
                <a:sym typeface="Calibri"/>
              </a:rPr>
              <a:t>Aims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Easy way to submit feedback to the relevant LTC personnel</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Calibri"/>
                <a:ea typeface="Calibri"/>
                <a:cs typeface="Calibri"/>
                <a:sym typeface="Calibri"/>
              </a:rPr>
              <a:t>Features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Toggle switch for feedback type</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Message area to type feedback and submit to the LTC</a:t>
            </a: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pic>
        <p:nvPicPr>
          <p:cNvPr id="1226" name="Google Shape;1226;p96"/>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1227" name="Google Shape;1227;p96"/>
          <p:cNvPicPr preferRelativeResize="0"/>
          <p:nvPr/>
        </p:nvPicPr>
        <p:blipFill rotWithShape="1">
          <a:blip r:embed="rId4">
            <a:alphaModFix/>
          </a:blip>
          <a:srcRect/>
          <a:stretch/>
        </p:blipFill>
        <p:spPr>
          <a:xfrm>
            <a:off x="5389425" y="1048050"/>
            <a:ext cx="3525000" cy="3794375"/>
          </a:xfrm>
          <a:prstGeom prst="rect">
            <a:avLst/>
          </a:prstGeom>
          <a:noFill/>
          <a:ln>
            <a:noFill/>
          </a:ln>
        </p:spPr>
      </p:pic>
      <p:pic>
        <p:nvPicPr>
          <p:cNvPr id="1228" name="Google Shape;1228;p96"/>
          <p:cNvPicPr preferRelativeResize="0"/>
          <p:nvPr/>
        </p:nvPicPr>
        <p:blipFill rotWithShape="1">
          <a:blip r:embed="rId5">
            <a:alphaModFix/>
          </a:blip>
          <a:srcRect/>
          <a:stretch/>
        </p:blipFill>
        <p:spPr>
          <a:xfrm>
            <a:off x="5389425" y="190650"/>
            <a:ext cx="3525000" cy="857400"/>
          </a:xfrm>
          <a:prstGeom prst="rect">
            <a:avLst/>
          </a:prstGeom>
          <a:noFill/>
          <a:ln>
            <a:noFill/>
          </a:ln>
        </p:spPr>
      </p:pic>
      <p:pic>
        <p:nvPicPr>
          <p:cNvPr id="1229" name="Google Shape;1229;p96"/>
          <p:cNvPicPr preferRelativeResize="0"/>
          <p:nvPr/>
        </p:nvPicPr>
        <p:blipFill rotWithShape="1">
          <a:blip r:embed="rId6">
            <a:alphaModFix/>
          </a:blip>
          <a:srcRect l="4876" t="9163" r="4485" b="11840"/>
          <a:stretch/>
        </p:blipFill>
        <p:spPr>
          <a:xfrm>
            <a:off x="1436075" y="227425"/>
            <a:ext cx="2461849" cy="4688650"/>
          </a:xfrm>
          <a:prstGeom prst="rect">
            <a:avLst/>
          </a:prstGeom>
          <a:noFill/>
          <a:ln>
            <a:noFill/>
          </a:ln>
        </p:spPr>
      </p:pic>
      <p:sp>
        <p:nvSpPr>
          <p:cNvPr id="1230" name="Google Shape;1230;p96"/>
          <p:cNvSpPr txBox="1"/>
          <p:nvPr/>
        </p:nvSpPr>
        <p:spPr>
          <a:xfrm>
            <a:off x="5389425" y="1048050"/>
            <a:ext cx="3525000" cy="280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Calibri"/>
                <a:ea typeface="Calibri"/>
                <a:cs typeface="Calibri"/>
                <a:sym typeface="Calibri"/>
              </a:rPr>
              <a:t>Aims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Easy way to communicate with the LTC via Phone Call</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Calibri"/>
                <a:ea typeface="Calibri"/>
                <a:cs typeface="Calibri"/>
                <a:sym typeface="Calibri"/>
              </a:rPr>
              <a:t>Features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Auto dial of the LTC on the mobile device in order to make a call.</a:t>
            </a:r>
            <a:endParaRPr sz="2200" b="0" i="0" u="none" strike="noStrike" cap="none">
              <a:solidFill>
                <a:srgbClr val="000000"/>
              </a:solidFill>
              <a:latin typeface="Calibri"/>
              <a:ea typeface="Calibri"/>
              <a:cs typeface="Calibri"/>
              <a:sym typeface="Calibri"/>
            </a:endParaRPr>
          </a:p>
        </p:txBody>
      </p:sp>
      <p:sp>
        <p:nvSpPr>
          <p:cNvPr id="1231" name="Google Shape;1231;p96"/>
          <p:cNvSpPr txBox="1">
            <a:spLocks noGrp="1"/>
          </p:cNvSpPr>
          <p:nvPr>
            <p:ph type="title"/>
          </p:nvPr>
        </p:nvSpPr>
        <p:spPr>
          <a:xfrm>
            <a:off x="3033925" y="195478"/>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t>Call Center</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pic>
        <p:nvPicPr>
          <p:cNvPr id="1236" name="Google Shape;1236;p97"/>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1237" name="Google Shape;1237;p97"/>
          <p:cNvPicPr preferRelativeResize="0"/>
          <p:nvPr/>
        </p:nvPicPr>
        <p:blipFill rotWithShape="1">
          <a:blip r:embed="rId4">
            <a:alphaModFix/>
          </a:blip>
          <a:srcRect/>
          <a:stretch/>
        </p:blipFill>
        <p:spPr>
          <a:xfrm>
            <a:off x="5389425" y="1048050"/>
            <a:ext cx="3525000" cy="3794375"/>
          </a:xfrm>
          <a:prstGeom prst="rect">
            <a:avLst/>
          </a:prstGeom>
          <a:noFill/>
          <a:ln>
            <a:noFill/>
          </a:ln>
        </p:spPr>
      </p:pic>
      <p:pic>
        <p:nvPicPr>
          <p:cNvPr id="1238" name="Google Shape;1238;p97"/>
          <p:cNvPicPr preferRelativeResize="0"/>
          <p:nvPr/>
        </p:nvPicPr>
        <p:blipFill rotWithShape="1">
          <a:blip r:embed="rId5">
            <a:alphaModFix/>
          </a:blip>
          <a:srcRect/>
          <a:stretch/>
        </p:blipFill>
        <p:spPr>
          <a:xfrm>
            <a:off x="5389425" y="190650"/>
            <a:ext cx="3525000" cy="857400"/>
          </a:xfrm>
          <a:prstGeom prst="rect">
            <a:avLst/>
          </a:prstGeom>
          <a:noFill/>
          <a:ln>
            <a:noFill/>
          </a:ln>
        </p:spPr>
      </p:pic>
      <p:pic>
        <p:nvPicPr>
          <p:cNvPr id="1239" name="Google Shape;1239;p97"/>
          <p:cNvPicPr preferRelativeResize="0"/>
          <p:nvPr/>
        </p:nvPicPr>
        <p:blipFill rotWithShape="1">
          <a:blip r:embed="rId6">
            <a:alphaModFix/>
          </a:blip>
          <a:srcRect t="4137" b="3088"/>
          <a:stretch/>
        </p:blipFill>
        <p:spPr>
          <a:xfrm>
            <a:off x="408800" y="285739"/>
            <a:ext cx="2286000" cy="4572001"/>
          </a:xfrm>
          <a:prstGeom prst="rect">
            <a:avLst/>
          </a:prstGeom>
          <a:noFill/>
          <a:ln>
            <a:noFill/>
          </a:ln>
        </p:spPr>
      </p:pic>
      <p:pic>
        <p:nvPicPr>
          <p:cNvPr id="1240" name="Google Shape;1240;p97"/>
          <p:cNvPicPr preferRelativeResize="0"/>
          <p:nvPr/>
        </p:nvPicPr>
        <p:blipFill rotWithShape="1">
          <a:blip r:embed="rId7">
            <a:alphaModFix/>
          </a:blip>
          <a:srcRect t="3805" b="3824"/>
          <a:stretch/>
        </p:blipFill>
        <p:spPr>
          <a:xfrm>
            <a:off x="2905425" y="285725"/>
            <a:ext cx="2286000" cy="4572049"/>
          </a:xfrm>
          <a:prstGeom prst="rect">
            <a:avLst/>
          </a:prstGeom>
          <a:noFill/>
          <a:ln>
            <a:noFill/>
          </a:ln>
        </p:spPr>
      </p:pic>
      <p:sp>
        <p:nvSpPr>
          <p:cNvPr id="1241" name="Google Shape;1241;p97"/>
          <p:cNvSpPr txBox="1">
            <a:spLocks noGrp="1"/>
          </p:cNvSpPr>
          <p:nvPr>
            <p:ph type="title"/>
          </p:nvPr>
        </p:nvSpPr>
        <p:spPr>
          <a:xfrm>
            <a:off x="3093525" y="185597"/>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t>Portfolio</a:t>
            </a:r>
            <a:endParaRPr/>
          </a:p>
        </p:txBody>
      </p:sp>
      <p:sp>
        <p:nvSpPr>
          <p:cNvPr id="1242" name="Google Shape;1242;p97"/>
          <p:cNvSpPr txBox="1"/>
          <p:nvPr/>
        </p:nvSpPr>
        <p:spPr>
          <a:xfrm>
            <a:off x="5402050" y="1170300"/>
            <a:ext cx="3512400" cy="280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Calibri"/>
                <a:ea typeface="Calibri"/>
                <a:cs typeface="Calibri"/>
                <a:sym typeface="Calibri"/>
              </a:rPr>
              <a:t>Aims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Easily seen user information</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Calibri"/>
                <a:ea typeface="Calibri"/>
                <a:cs typeface="Calibri"/>
                <a:sym typeface="Calibri"/>
              </a:rPr>
              <a:t>Features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Display picture of the user</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Detailed user information</a:t>
            </a: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pic>
        <p:nvPicPr>
          <p:cNvPr id="1247" name="Google Shape;1247;p98"/>
          <p:cNvPicPr preferRelativeResize="0"/>
          <p:nvPr/>
        </p:nvPicPr>
        <p:blipFill rotWithShape="1">
          <a:blip r:embed="rId3">
            <a:alphaModFix/>
          </a:blip>
          <a:srcRect/>
          <a:stretch/>
        </p:blipFill>
        <p:spPr>
          <a:xfrm>
            <a:off x="-1" y="0"/>
            <a:ext cx="9144000" cy="5143500"/>
          </a:xfrm>
          <a:prstGeom prst="rect">
            <a:avLst/>
          </a:prstGeom>
          <a:noFill/>
          <a:ln>
            <a:noFill/>
          </a:ln>
        </p:spPr>
      </p:pic>
      <p:pic>
        <p:nvPicPr>
          <p:cNvPr id="1248" name="Google Shape;1248;p98"/>
          <p:cNvPicPr preferRelativeResize="0"/>
          <p:nvPr/>
        </p:nvPicPr>
        <p:blipFill rotWithShape="1">
          <a:blip r:embed="rId4">
            <a:alphaModFix/>
          </a:blip>
          <a:srcRect/>
          <a:stretch/>
        </p:blipFill>
        <p:spPr>
          <a:xfrm>
            <a:off x="5389425" y="1048050"/>
            <a:ext cx="3525000" cy="3794375"/>
          </a:xfrm>
          <a:prstGeom prst="rect">
            <a:avLst/>
          </a:prstGeom>
          <a:noFill/>
          <a:ln>
            <a:noFill/>
          </a:ln>
        </p:spPr>
      </p:pic>
      <p:pic>
        <p:nvPicPr>
          <p:cNvPr id="1249" name="Google Shape;1249;p98"/>
          <p:cNvPicPr preferRelativeResize="0"/>
          <p:nvPr/>
        </p:nvPicPr>
        <p:blipFill rotWithShape="1">
          <a:blip r:embed="rId5">
            <a:alphaModFix/>
          </a:blip>
          <a:srcRect/>
          <a:stretch/>
        </p:blipFill>
        <p:spPr>
          <a:xfrm>
            <a:off x="5389425" y="190650"/>
            <a:ext cx="3525000" cy="857400"/>
          </a:xfrm>
          <a:prstGeom prst="rect">
            <a:avLst/>
          </a:prstGeom>
          <a:noFill/>
          <a:ln>
            <a:noFill/>
          </a:ln>
        </p:spPr>
      </p:pic>
      <p:pic>
        <p:nvPicPr>
          <p:cNvPr id="1250" name="Google Shape;1250;p98"/>
          <p:cNvPicPr preferRelativeResize="0"/>
          <p:nvPr/>
        </p:nvPicPr>
        <p:blipFill rotWithShape="1">
          <a:blip r:embed="rId6">
            <a:alphaModFix/>
          </a:blip>
          <a:srcRect t="4954" b="4637"/>
          <a:stretch/>
        </p:blipFill>
        <p:spPr>
          <a:xfrm>
            <a:off x="1403100" y="254575"/>
            <a:ext cx="2375401" cy="4650275"/>
          </a:xfrm>
          <a:prstGeom prst="rect">
            <a:avLst/>
          </a:prstGeom>
          <a:noFill/>
          <a:ln>
            <a:noFill/>
          </a:ln>
        </p:spPr>
      </p:pic>
      <p:sp>
        <p:nvSpPr>
          <p:cNvPr id="1251" name="Google Shape;1251;p98"/>
          <p:cNvSpPr txBox="1"/>
          <p:nvPr/>
        </p:nvSpPr>
        <p:spPr>
          <a:xfrm>
            <a:off x="5389425" y="1181175"/>
            <a:ext cx="3525000" cy="266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Calibri"/>
                <a:ea typeface="Calibri"/>
                <a:cs typeface="Calibri"/>
                <a:sym typeface="Calibri"/>
              </a:rPr>
              <a:t>Aims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Easy and efficient way to Log Out of the account</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Calibri"/>
                <a:ea typeface="Calibri"/>
                <a:cs typeface="Calibri"/>
                <a:sym typeface="Calibri"/>
              </a:rPr>
              <a:t>Features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Pop up screen that makes sure you want to log out</a:t>
            </a:r>
            <a:endParaRPr sz="2200" b="0" i="0" u="none" strike="noStrike" cap="none">
              <a:solidFill>
                <a:srgbClr val="000000"/>
              </a:solidFill>
              <a:latin typeface="Calibri"/>
              <a:ea typeface="Calibri"/>
              <a:cs typeface="Calibri"/>
              <a:sym typeface="Calibri"/>
            </a:endParaRPr>
          </a:p>
        </p:txBody>
      </p:sp>
      <p:sp>
        <p:nvSpPr>
          <p:cNvPr id="1252" name="Google Shape;1252;p98"/>
          <p:cNvSpPr txBox="1">
            <a:spLocks noGrp="1"/>
          </p:cNvSpPr>
          <p:nvPr>
            <p:ph type="title"/>
          </p:nvPr>
        </p:nvSpPr>
        <p:spPr>
          <a:xfrm>
            <a:off x="5545250" y="182880"/>
            <a:ext cx="32280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t>Log Out</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56"/>
        <p:cNvGrpSpPr/>
        <p:nvPr/>
      </p:nvGrpSpPr>
      <p:grpSpPr>
        <a:xfrm>
          <a:off x="0" y="0"/>
          <a:ext cx="0" cy="0"/>
          <a:chOff x="0" y="0"/>
          <a:chExt cx="0" cy="0"/>
        </a:xfrm>
      </p:grpSpPr>
      <p:sp>
        <p:nvSpPr>
          <p:cNvPr id="1257" name="Google Shape;1257;p99"/>
          <p:cNvSpPr txBox="1">
            <a:spLocks noGrp="1"/>
          </p:cNvSpPr>
          <p:nvPr>
            <p:ph type="title"/>
          </p:nvPr>
        </p:nvSpPr>
        <p:spPr>
          <a:xfrm>
            <a:off x="1627050" y="0"/>
            <a:ext cx="58899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3600">
                <a:solidFill>
                  <a:schemeClr val="lt1"/>
                </a:solidFill>
              </a:rPr>
              <a:t>Part code of Log Out</a:t>
            </a:r>
            <a:endParaRPr sz="3600">
              <a:solidFill>
                <a:schemeClr val="lt1"/>
              </a:solidFill>
            </a:endParaRPr>
          </a:p>
        </p:txBody>
      </p:sp>
      <p:pic>
        <p:nvPicPr>
          <p:cNvPr id="1258" name="Google Shape;1258;p99"/>
          <p:cNvPicPr preferRelativeResize="0"/>
          <p:nvPr/>
        </p:nvPicPr>
        <p:blipFill rotWithShape="1">
          <a:blip r:embed="rId3">
            <a:alphaModFix/>
          </a:blip>
          <a:srcRect t="-10673" b="44377"/>
          <a:stretch/>
        </p:blipFill>
        <p:spPr>
          <a:xfrm>
            <a:off x="914238" y="135836"/>
            <a:ext cx="7315525" cy="3166564"/>
          </a:xfrm>
          <a:prstGeom prst="rect">
            <a:avLst/>
          </a:prstGeom>
          <a:noFill/>
          <a:ln>
            <a:noFill/>
          </a:ln>
        </p:spPr>
      </p:pic>
      <p:pic>
        <p:nvPicPr>
          <p:cNvPr id="1259" name="Google Shape;1259;p99"/>
          <p:cNvPicPr preferRelativeResize="0"/>
          <p:nvPr/>
        </p:nvPicPr>
        <p:blipFill rotWithShape="1">
          <a:blip r:embed="rId4">
            <a:alphaModFix/>
          </a:blip>
          <a:srcRect/>
          <a:stretch/>
        </p:blipFill>
        <p:spPr>
          <a:xfrm>
            <a:off x="914250" y="3302400"/>
            <a:ext cx="7315524" cy="1796325"/>
          </a:xfrm>
          <a:prstGeom prst="rect">
            <a:avLst/>
          </a:prstGeom>
          <a:noFill/>
          <a:ln>
            <a:noFill/>
          </a:ln>
        </p:spPr>
      </p:pic>
    </p:spTree>
  </p:cSld>
  <p:clrMapOvr>
    <a:masterClrMapping/>
  </p:clrMapOvr>
</p:sld>
</file>

<file path=ppt/theme/theme1.xml><?xml version="1.0" encoding="utf-8"?>
<a:theme xmlns:a="http://schemas.openxmlformats.org/drawingml/2006/main"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4315</Words>
  <Application>Microsoft Office PowerPoint</Application>
  <PresentationFormat>On-screen Show (16:9)</PresentationFormat>
  <Paragraphs>678</Paragraphs>
  <Slides>112</Slides>
  <Notes>112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112</vt:i4>
      </vt:variant>
    </vt:vector>
  </HeadingPairs>
  <TitlesOfParts>
    <vt:vector size="122" baseType="lpstr">
      <vt:lpstr>Arial Narrow</vt:lpstr>
      <vt:lpstr>Times New Roman</vt:lpstr>
      <vt:lpstr>Roboto</vt:lpstr>
      <vt:lpstr>Arial</vt:lpstr>
      <vt:lpstr>Raleway</vt:lpstr>
      <vt:lpstr>Calibri</vt:lpstr>
      <vt:lpstr>Comic Sans MS</vt:lpstr>
      <vt:lpstr>Office 佈景主題</vt:lpstr>
      <vt:lpstr>Custom</vt:lpstr>
      <vt:lpstr>Office 佈景主題</vt:lpstr>
      <vt:lpstr>PowerPoint Presentation</vt:lpstr>
      <vt:lpstr>PowerPoint Presentation</vt:lpstr>
      <vt:lpstr>PowerPoint Presentation</vt:lpstr>
      <vt:lpstr>PowerPoint Presentation</vt:lpstr>
      <vt:lpstr>VISIT LONG-TERM CARE CENTER</vt:lpstr>
      <vt:lpstr> PHOTOS</vt:lpstr>
      <vt:lpstr>USERS</vt:lpstr>
      <vt:lpstr>USER CATEGORIES </vt:lpstr>
      <vt:lpstr>System Diagram</vt:lpstr>
      <vt:lpstr>PowerPoint Presentation</vt:lpstr>
      <vt:lpstr>PowerPoint Presentation</vt:lpstr>
      <vt:lpstr>PowerPoint Presentation</vt:lpstr>
      <vt:lpstr>PowerPoint Presentation</vt:lpstr>
      <vt:lpstr>PowerPoint Presentation</vt:lpstr>
      <vt:lpstr>PowerPoint Presentation</vt:lpstr>
      <vt:lpstr>System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Improve Scalability</vt:lpstr>
      <vt:lpstr>PowerPoint Presentation</vt:lpstr>
      <vt:lpstr>PowerPoint Presentation</vt:lpstr>
      <vt:lpstr>Increase device connectivity</vt:lpstr>
      <vt:lpstr>Increase device connectivity</vt:lpstr>
      <vt:lpstr>Improve Scalability</vt:lpstr>
      <vt:lpstr>Improve Scalability</vt:lpstr>
      <vt:lpstr>Other Tasks</vt:lpstr>
      <vt:lpstr>Setup server to run Back-End code</vt:lpstr>
      <vt:lpstr>PowerPoint Presentation</vt:lpstr>
      <vt:lpstr>PowerPoint Presentation</vt:lpstr>
      <vt:lpstr>BROWSER TEAM</vt:lpstr>
      <vt:lpstr>PowerPoint Presentation</vt:lpstr>
      <vt:lpstr>PowerPoint Presentation</vt:lpstr>
      <vt:lpstr>PowerPoint Presentation</vt:lpstr>
      <vt:lpstr>PowerPoint Presentation</vt:lpstr>
      <vt:lpstr>PowerPoint Presentation</vt:lpstr>
      <vt:lpstr>About Us</vt:lpstr>
      <vt:lpstr>CODE OF ABOUT US</vt:lpstr>
      <vt:lpstr>E-Portfolio</vt:lpstr>
      <vt:lpstr>CODE OF E-PORTFOLIO</vt:lpstr>
      <vt:lpstr>PowerPoint Presentation</vt:lpstr>
      <vt:lpstr>Status Record</vt:lpstr>
      <vt:lpstr>Code for Status Record Page</vt:lpstr>
      <vt:lpstr>PowerPoint Presentation</vt:lpstr>
      <vt:lpstr>Help and Support</vt:lpstr>
      <vt:lpstr>Code for Help and Support</vt:lpstr>
      <vt:lpstr>PowerPoint Presentation</vt:lpstr>
      <vt:lpstr>User Information</vt:lpstr>
      <vt:lpstr>PowerPoint Presentation</vt:lpstr>
      <vt:lpstr>PowerPoint Presentation</vt:lpstr>
      <vt:lpstr>UI change</vt:lpstr>
      <vt:lpstr>PowerPoint Presentation</vt:lpstr>
      <vt:lpstr>PowerPoint Presentation</vt:lpstr>
      <vt:lpstr>Problem and Difficulty</vt:lpstr>
      <vt:lpstr>Future Proposed Implementation</vt:lpstr>
      <vt:lpstr>Schedule</vt:lpstr>
      <vt:lpstr>Calendar</vt:lpstr>
      <vt:lpstr>Code for Calendar</vt:lpstr>
      <vt:lpstr>Code for Calendar</vt:lpstr>
      <vt:lpstr>Industry Best Practices </vt:lpstr>
      <vt:lpstr>Account Options</vt:lpstr>
      <vt:lpstr>Search and Sort Bar</vt:lpstr>
      <vt:lpstr>APP TEAM</vt:lpstr>
      <vt:lpstr>Tools &amp; Requirements</vt:lpstr>
      <vt:lpstr>PowerPoint Presentation</vt:lpstr>
      <vt:lpstr>PowerPoint Presentation</vt:lpstr>
      <vt:lpstr>PowerPoint Presentation</vt:lpstr>
      <vt:lpstr>PowerPoint Presentation</vt:lpstr>
      <vt:lpstr>Login Page</vt:lpstr>
      <vt:lpstr>PowerPoint Presentation</vt:lpstr>
      <vt:lpstr>Home Page</vt:lpstr>
      <vt:lpstr>PowerPoint Presentation</vt:lpstr>
      <vt:lpstr>PowerPoint Presentation</vt:lpstr>
      <vt:lpstr>Patient Records (For CNA)</vt:lpstr>
      <vt:lpstr>Part code of Patient record</vt:lpstr>
      <vt:lpstr>Daily Status Add</vt:lpstr>
      <vt:lpstr>Daily Status Add</vt:lpstr>
      <vt:lpstr>Vital Status Add</vt:lpstr>
      <vt:lpstr>Patient Record  (For Family) </vt:lpstr>
      <vt:lpstr>Daily Status Read</vt:lpstr>
      <vt:lpstr>Library</vt:lpstr>
      <vt:lpstr>Center Info</vt:lpstr>
      <vt:lpstr>Submit Feedback</vt:lpstr>
      <vt:lpstr>Call Center</vt:lpstr>
      <vt:lpstr>Portfolio</vt:lpstr>
      <vt:lpstr>Log Out</vt:lpstr>
      <vt:lpstr>Part code of Log Out</vt:lpstr>
      <vt:lpstr>PowerPoint Presentation</vt:lpstr>
      <vt:lpstr>Clearer Page layout</vt:lpstr>
      <vt:lpstr>Clearer Page layout</vt:lpstr>
      <vt:lpstr>Icon size and position</vt:lpstr>
      <vt:lpstr>Support Teams</vt:lpstr>
      <vt:lpstr>QA Team</vt:lpstr>
      <vt:lpstr>PowerPoint Presentation</vt:lpstr>
      <vt:lpstr>A sample of our test cases</vt:lpstr>
      <vt:lpstr>PowerPoint Presentation</vt:lpstr>
      <vt:lpstr>DB Team</vt:lpstr>
      <vt:lpstr>PowerPoint Presentation</vt:lpstr>
      <vt:lpstr>Backup Database</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05160115</dc:creator>
  <cp:lastModifiedBy>Atakan Guven</cp:lastModifiedBy>
  <cp:revision>1</cp:revision>
  <dcterms:created xsi:type="dcterms:W3CDTF">2019-09-30T12:03:26Z</dcterms:created>
  <dcterms:modified xsi:type="dcterms:W3CDTF">2020-08-19T20:40:15Z</dcterms:modified>
</cp:coreProperties>
</file>